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6" r:id="rId2"/>
    <p:sldMasterId id="2147483690" r:id="rId3"/>
    <p:sldMasterId id="2147483686" r:id="rId4"/>
    <p:sldMasterId id="2147483707" r:id="rId5"/>
  </p:sldMasterIdLst>
  <p:notesMasterIdLst>
    <p:notesMasterId r:id="rId32"/>
  </p:notesMasterIdLst>
  <p:sldIdLst>
    <p:sldId id="257" r:id="rId6"/>
    <p:sldId id="269" r:id="rId7"/>
    <p:sldId id="307" r:id="rId8"/>
    <p:sldId id="308" r:id="rId9"/>
    <p:sldId id="313" r:id="rId10"/>
    <p:sldId id="314" r:id="rId11"/>
    <p:sldId id="315" r:id="rId12"/>
    <p:sldId id="316" r:id="rId13"/>
    <p:sldId id="327" r:id="rId14"/>
    <p:sldId id="332" r:id="rId15"/>
    <p:sldId id="330" r:id="rId16"/>
    <p:sldId id="328" r:id="rId17"/>
    <p:sldId id="329" r:id="rId18"/>
    <p:sldId id="331" r:id="rId19"/>
    <p:sldId id="320" r:id="rId20"/>
    <p:sldId id="321" r:id="rId21"/>
    <p:sldId id="322" r:id="rId22"/>
    <p:sldId id="323" r:id="rId23"/>
    <p:sldId id="324" r:id="rId24"/>
    <p:sldId id="326" r:id="rId25"/>
    <p:sldId id="325" r:id="rId26"/>
    <p:sldId id="317" r:id="rId27"/>
    <p:sldId id="318" r:id="rId28"/>
    <p:sldId id="319" r:id="rId29"/>
    <p:sldId id="256" r:id="rId30"/>
    <p:sldId id="277" r:id="rId31"/>
  </p:sldIdLst>
  <p:sldSz cx="12192000" cy="6858000"/>
  <p:notesSz cx="6858000" cy="9144000"/>
  <p:defaultText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guide id="4" orient="horz" pos="262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4D5"/>
    <a:srgbClr val="171B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0A15C55-8517-42AA-B614-E9B94910E393}">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Средний стиль 2 — акцент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18" autoAdjust="0"/>
    <p:restoredTop sz="91921" autoAdjust="0"/>
  </p:normalViewPr>
  <p:slideViewPr>
    <p:cSldViewPr snapToGrid="0" showGuides="1">
      <p:cViewPr varScale="1">
        <p:scale>
          <a:sx n="107" d="100"/>
          <a:sy n="107" d="100"/>
        </p:scale>
        <p:origin x="582" y="102"/>
      </p:cViewPr>
      <p:guideLst>
        <p:guide pos="3840"/>
        <p:guide orient="horz" pos="2160"/>
        <p:guide orient="horz" pos="2623"/>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1165BA-066A-1E40-B654-21D23CB9FC35}" type="datetimeFigureOut">
              <a:rPr lang="en-US" smtClean="0"/>
              <a:t>5/18/2017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C5918A-A02B-DA45-A0EC-14034BC6785C}" type="slidenum">
              <a:rPr lang="en-US" smtClean="0"/>
              <a:t>‹#›</a:t>
            </a:fld>
            <a:endParaRPr lang="en-US"/>
          </a:p>
        </p:txBody>
      </p:sp>
    </p:spTree>
    <p:extLst>
      <p:ext uri="{BB962C8B-B14F-4D97-AF65-F5344CB8AC3E}">
        <p14:creationId xmlns:p14="http://schemas.microsoft.com/office/powerpoint/2010/main" val="337292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7CC5918A-A02B-DA45-A0EC-14034BC6785C}" type="slidenum">
              <a:rPr lang="en-US" smtClean="0"/>
              <a:t>2</a:t>
            </a:fld>
            <a:endParaRPr lang="en-US"/>
          </a:p>
        </p:txBody>
      </p:sp>
    </p:spTree>
    <p:extLst>
      <p:ext uri="{BB962C8B-B14F-4D97-AF65-F5344CB8AC3E}">
        <p14:creationId xmlns:p14="http://schemas.microsoft.com/office/powerpoint/2010/main" val="3993528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7CC5918A-A02B-DA45-A0EC-14034BC6785C}" type="slidenum">
              <a:rPr lang="en-US" smtClean="0"/>
              <a:t>11</a:t>
            </a:fld>
            <a:endParaRPr lang="en-US"/>
          </a:p>
        </p:txBody>
      </p:sp>
    </p:spTree>
    <p:extLst>
      <p:ext uri="{BB962C8B-B14F-4D97-AF65-F5344CB8AC3E}">
        <p14:creationId xmlns:p14="http://schemas.microsoft.com/office/powerpoint/2010/main" val="14835300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Consumer </a:t>
            </a:r>
            <a:r>
              <a:rPr lang="en-US" sz="1200" b="0" i="0" kern="1200" dirty="0" smtClean="0">
                <a:solidFill>
                  <a:schemeClr val="tx1"/>
                </a:solidFill>
                <a:effectLst/>
                <a:latin typeface="+mn-lt"/>
                <a:ea typeface="+mn-ea"/>
                <a:cs typeface="+mn-cs"/>
              </a:rPr>
              <a:t>acts upon a value but returns nothing. It means a void method</a:t>
            </a:r>
            <a:endParaRPr lang="en-US" dirty="0" smtClean="0"/>
          </a:p>
          <a:p>
            <a:r>
              <a:rPr lang="en-US" dirty="0" smtClean="0"/>
              <a:t>Supplier </a:t>
            </a:r>
            <a:r>
              <a:rPr lang="en-US" sz="1200" b="0" i="0" kern="1200" dirty="0" smtClean="0">
                <a:solidFill>
                  <a:schemeClr val="tx1"/>
                </a:solidFill>
                <a:effectLst/>
                <a:latin typeface="+mn-lt"/>
                <a:ea typeface="+mn-ea"/>
                <a:cs typeface="+mn-cs"/>
              </a:rPr>
              <a:t>object receives no arguments but returns value</a:t>
            </a:r>
            <a:endParaRPr lang="en-US" dirty="0" smtClean="0"/>
          </a:p>
          <a:p>
            <a:r>
              <a:rPr lang="en-US" dirty="0" smtClean="0"/>
              <a:t>Function </a:t>
            </a:r>
            <a:r>
              <a:rPr lang="en-US" sz="1200" b="0" i="0" kern="1200" dirty="0" smtClean="0">
                <a:solidFill>
                  <a:schemeClr val="tx1"/>
                </a:solidFill>
                <a:effectLst/>
                <a:latin typeface="+mn-lt"/>
                <a:ea typeface="+mn-ea"/>
                <a:cs typeface="+mn-cs"/>
              </a:rPr>
              <a:t>accepts one argument and produces a result</a:t>
            </a:r>
            <a:endParaRPr lang="en-US" dirty="0" smtClean="0"/>
          </a:p>
          <a:p>
            <a:r>
              <a:rPr lang="en-US" dirty="0" smtClean="0"/>
              <a:t>Predicate </a:t>
            </a:r>
            <a:r>
              <a:rPr lang="en-US" sz="1200" b="0" i="0" kern="1200" dirty="0" smtClean="0">
                <a:solidFill>
                  <a:schemeClr val="tx1"/>
                </a:solidFill>
                <a:effectLst/>
                <a:latin typeface="+mn-lt"/>
                <a:ea typeface="+mn-ea"/>
                <a:cs typeface="+mn-cs"/>
              </a:rPr>
              <a:t>object receives one value and returns true or false</a:t>
            </a:r>
            <a:endParaRPr lang="uk-UA" dirty="0"/>
          </a:p>
        </p:txBody>
      </p:sp>
      <p:sp>
        <p:nvSpPr>
          <p:cNvPr id="4" name="Slide Number Placeholder 3"/>
          <p:cNvSpPr>
            <a:spLocks noGrp="1"/>
          </p:cNvSpPr>
          <p:nvPr>
            <p:ph type="sldNum" sz="quarter" idx="10"/>
          </p:nvPr>
        </p:nvSpPr>
        <p:spPr/>
        <p:txBody>
          <a:bodyPr/>
          <a:lstStyle/>
          <a:p>
            <a:fld id="{7CC5918A-A02B-DA45-A0EC-14034BC6785C}" type="slidenum">
              <a:rPr lang="en-US" smtClean="0"/>
              <a:t>12</a:t>
            </a:fld>
            <a:endParaRPr lang="en-US"/>
          </a:p>
        </p:txBody>
      </p:sp>
    </p:spTree>
    <p:extLst>
      <p:ext uri="{BB962C8B-B14F-4D97-AF65-F5344CB8AC3E}">
        <p14:creationId xmlns:p14="http://schemas.microsoft.com/office/powerpoint/2010/main" val="410848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7CC5918A-A02B-DA45-A0EC-14034BC6785C}" type="slidenum">
              <a:rPr lang="en-US" smtClean="0"/>
              <a:t>13</a:t>
            </a:fld>
            <a:endParaRPr lang="en-US"/>
          </a:p>
        </p:txBody>
      </p:sp>
    </p:spTree>
    <p:extLst>
      <p:ext uri="{BB962C8B-B14F-4D97-AF65-F5344CB8AC3E}">
        <p14:creationId xmlns:p14="http://schemas.microsoft.com/office/powerpoint/2010/main" val="15977871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7CC5918A-A02B-DA45-A0EC-14034BC6785C}" type="slidenum">
              <a:rPr lang="en-US" smtClean="0"/>
              <a:t>14</a:t>
            </a:fld>
            <a:endParaRPr lang="en-US"/>
          </a:p>
        </p:txBody>
      </p:sp>
    </p:spTree>
    <p:extLst>
      <p:ext uri="{BB962C8B-B14F-4D97-AF65-F5344CB8AC3E}">
        <p14:creationId xmlns:p14="http://schemas.microsoft.com/office/powerpoint/2010/main" val="225259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7CC5918A-A02B-DA45-A0EC-14034BC6785C}" type="slidenum">
              <a:rPr lang="en-US" smtClean="0"/>
              <a:t>15</a:t>
            </a:fld>
            <a:endParaRPr lang="en-US"/>
          </a:p>
        </p:txBody>
      </p:sp>
    </p:spTree>
    <p:extLst>
      <p:ext uri="{BB962C8B-B14F-4D97-AF65-F5344CB8AC3E}">
        <p14:creationId xmlns:p14="http://schemas.microsoft.com/office/powerpoint/2010/main" val="3905509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7CC5918A-A02B-DA45-A0EC-14034BC6785C}" type="slidenum">
              <a:rPr lang="en-US" smtClean="0"/>
              <a:t>16</a:t>
            </a:fld>
            <a:endParaRPr lang="en-US"/>
          </a:p>
        </p:txBody>
      </p:sp>
    </p:spTree>
    <p:extLst>
      <p:ext uri="{BB962C8B-B14F-4D97-AF65-F5344CB8AC3E}">
        <p14:creationId xmlns:p14="http://schemas.microsoft.com/office/powerpoint/2010/main" val="15985897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t>void </a:t>
            </a:r>
            <a:r>
              <a:rPr lang="en-US" sz="1200" b="1" dirty="0" err="1" smtClean="0"/>
              <a:t>init</a:t>
            </a:r>
            <a:r>
              <a:rPr lang="en-US" sz="1200" b="1" dirty="0" smtClean="0"/>
              <a:t>(</a:t>
            </a:r>
            <a:r>
              <a:rPr lang="en-US" sz="1200" b="1" dirty="0" err="1" smtClean="0"/>
              <a:t>FilterConfig</a:t>
            </a:r>
            <a:r>
              <a:rPr lang="en-US" sz="1200" b="1" dirty="0" smtClean="0"/>
              <a:t> </a:t>
            </a:r>
            <a:r>
              <a:rPr lang="en-US" sz="1200" b="1" dirty="0" err="1" smtClean="0"/>
              <a:t>paramFilterConfig</a:t>
            </a:r>
            <a:r>
              <a:rPr lang="en-US" sz="1200" b="1" dirty="0" smtClean="0"/>
              <a:t>)</a:t>
            </a:r>
            <a:r>
              <a:rPr lang="en-US" sz="1200" dirty="0" smtClean="0"/>
              <a:t> – When container initializes the Filter, this is the method that gets invoked. This method is called only once in the lifecycle of filter and we should initialize any resources in this method. </a:t>
            </a:r>
            <a:r>
              <a:rPr lang="en-US" sz="1200" dirty="0" err="1" smtClean="0"/>
              <a:t>FilterConfig</a:t>
            </a:r>
            <a:r>
              <a:rPr lang="en-US" sz="1200" dirty="0" smtClean="0"/>
              <a:t> is used by container to provide </a:t>
            </a:r>
            <a:r>
              <a:rPr lang="en-US" sz="1200" dirty="0" err="1" smtClean="0"/>
              <a:t>init</a:t>
            </a:r>
            <a:r>
              <a:rPr lang="en-US" sz="1200" dirty="0" smtClean="0"/>
              <a:t> parameters and servlet context object to the Filter. We can throw </a:t>
            </a:r>
            <a:r>
              <a:rPr lang="en-US" sz="1200" dirty="0" err="1" smtClean="0"/>
              <a:t>ServletException</a:t>
            </a:r>
            <a:r>
              <a:rPr lang="en-US" sz="1200" dirty="0" smtClean="0"/>
              <a:t> in this method.</a:t>
            </a:r>
          </a:p>
          <a:p>
            <a:r>
              <a:rPr lang="en-US" sz="1200" b="1" dirty="0" err="1" smtClean="0"/>
              <a:t>doFilter</a:t>
            </a:r>
            <a:r>
              <a:rPr lang="en-US" sz="1200" b="1" dirty="0" smtClean="0"/>
              <a:t>(</a:t>
            </a:r>
            <a:r>
              <a:rPr lang="en-US" sz="1200" b="1" dirty="0" err="1" smtClean="0"/>
              <a:t>ServletRequest</a:t>
            </a:r>
            <a:r>
              <a:rPr lang="en-US" sz="1200" b="1" dirty="0" smtClean="0"/>
              <a:t> </a:t>
            </a:r>
            <a:r>
              <a:rPr lang="en-US" sz="1200" b="1" dirty="0" err="1" smtClean="0"/>
              <a:t>paramServletRequest</a:t>
            </a:r>
            <a:r>
              <a:rPr lang="en-US" sz="1200" b="1" dirty="0" smtClean="0"/>
              <a:t>, </a:t>
            </a:r>
            <a:r>
              <a:rPr lang="en-US" sz="1200" b="1" dirty="0" err="1" smtClean="0"/>
              <a:t>ServletResponse</a:t>
            </a:r>
            <a:r>
              <a:rPr lang="en-US" sz="1200" b="1" dirty="0" smtClean="0"/>
              <a:t> </a:t>
            </a:r>
            <a:r>
              <a:rPr lang="en-US" sz="1200" b="1" dirty="0" err="1" smtClean="0"/>
              <a:t>paramServletResponse</a:t>
            </a:r>
            <a:r>
              <a:rPr lang="en-US" sz="1200" b="1" dirty="0" smtClean="0"/>
              <a:t>, </a:t>
            </a:r>
            <a:r>
              <a:rPr lang="en-US" sz="1200" b="1" dirty="0" err="1" smtClean="0"/>
              <a:t>FilterChain</a:t>
            </a:r>
            <a:r>
              <a:rPr lang="en-US" sz="1200" b="1" dirty="0" smtClean="0"/>
              <a:t> </a:t>
            </a:r>
            <a:r>
              <a:rPr lang="en-US" sz="1200" b="1" dirty="0" err="1" smtClean="0"/>
              <a:t>paramFilterChain</a:t>
            </a:r>
            <a:r>
              <a:rPr lang="en-US" sz="1200" b="1" dirty="0" smtClean="0"/>
              <a:t>)</a:t>
            </a:r>
            <a:r>
              <a:rPr lang="en-US" sz="1200" dirty="0" smtClean="0"/>
              <a:t> – This is the method invoked every time by container when it has to apply filter to a resource. Container provides request and response object references to filter as argument. </a:t>
            </a:r>
            <a:r>
              <a:rPr lang="en-US" sz="1200" dirty="0" err="1" smtClean="0"/>
              <a:t>FilterChain</a:t>
            </a:r>
            <a:r>
              <a:rPr lang="en-US" sz="1200" dirty="0" smtClean="0"/>
              <a:t> is used to invoke the next filter in the chain. This is a great example of Chain of Responsibility Pattern.</a:t>
            </a:r>
          </a:p>
          <a:p>
            <a:r>
              <a:rPr lang="en-US" sz="1200" b="1" dirty="0" smtClean="0"/>
              <a:t>void destroy() </a:t>
            </a:r>
            <a:r>
              <a:rPr lang="en-US" sz="1200" dirty="0" smtClean="0"/>
              <a:t>– When container offloads the Filter instance, it invokes the destroy() method. This is the method where we can close any resources opened by filter. This method is called only once in the lifetime of filter.</a:t>
            </a:r>
          </a:p>
          <a:p>
            <a:endParaRPr lang="uk-UA" dirty="0"/>
          </a:p>
        </p:txBody>
      </p:sp>
      <p:sp>
        <p:nvSpPr>
          <p:cNvPr id="4" name="Slide Number Placeholder 3"/>
          <p:cNvSpPr>
            <a:spLocks noGrp="1"/>
          </p:cNvSpPr>
          <p:nvPr>
            <p:ph type="sldNum" sz="quarter" idx="10"/>
          </p:nvPr>
        </p:nvSpPr>
        <p:spPr/>
        <p:txBody>
          <a:bodyPr/>
          <a:lstStyle/>
          <a:p>
            <a:fld id="{7CC5918A-A02B-DA45-A0EC-14034BC6785C}" type="slidenum">
              <a:rPr lang="en-US" smtClean="0"/>
              <a:t>17</a:t>
            </a:fld>
            <a:endParaRPr lang="en-US"/>
          </a:p>
        </p:txBody>
      </p:sp>
    </p:spTree>
    <p:extLst>
      <p:ext uri="{BB962C8B-B14F-4D97-AF65-F5344CB8AC3E}">
        <p14:creationId xmlns:p14="http://schemas.microsoft.com/office/powerpoint/2010/main" val="24214148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7CC5918A-A02B-DA45-A0EC-14034BC6785C}" type="slidenum">
              <a:rPr lang="en-US" smtClean="0"/>
              <a:t>18</a:t>
            </a:fld>
            <a:endParaRPr lang="en-US"/>
          </a:p>
        </p:txBody>
      </p:sp>
    </p:spTree>
    <p:extLst>
      <p:ext uri="{BB962C8B-B14F-4D97-AF65-F5344CB8AC3E}">
        <p14:creationId xmlns:p14="http://schemas.microsoft.com/office/powerpoint/2010/main" val="37047498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7CC5918A-A02B-DA45-A0EC-14034BC6785C}" type="slidenum">
              <a:rPr lang="en-US" smtClean="0"/>
              <a:t>19</a:t>
            </a:fld>
            <a:endParaRPr lang="en-US"/>
          </a:p>
        </p:txBody>
      </p:sp>
    </p:spTree>
    <p:extLst>
      <p:ext uri="{BB962C8B-B14F-4D97-AF65-F5344CB8AC3E}">
        <p14:creationId xmlns:p14="http://schemas.microsoft.com/office/powerpoint/2010/main" val="34269618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7CC5918A-A02B-DA45-A0EC-14034BC6785C}" type="slidenum">
              <a:rPr lang="en-US" smtClean="0"/>
              <a:t>20</a:t>
            </a:fld>
            <a:endParaRPr lang="en-US"/>
          </a:p>
        </p:txBody>
      </p:sp>
    </p:spTree>
    <p:extLst>
      <p:ext uri="{BB962C8B-B14F-4D97-AF65-F5344CB8AC3E}">
        <p14:creationId xmlns:p14="http://schemas.microsoft.com/office/powerpoint/2010/main" val="146500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7CC5918A-A02B-DA45-A0EC-14034BC6785C}" type="slidenum">
              <a:rPr lang="en-US" smtClean="0"/>
              <a:t>3</a:t>
            </a:fld>
            <a:endParaRPr lang="en-US"/>
          </a:p>
        </p:txBody>
      </p:sp>
    </p:spTree>
    <p:extLst>
      <p:ext uri="{BB962C8B-B14F-4D97-AF65-F5344CB8AC3E}">
        <p14:creationId xmlns:p14="http://schemas.microsoft.com/office/powerpoint/2010/main" val="15674718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7CC5918A-A02B-DA45-A0EC-14034BC6785C}" type="slidenum">
              <a:rPr lang="en-US" smtClean="0"/>
              <a:t>21</a:t>
            </a:fld>
            <a:endParaRPr lang="en-US"/>
          </a:p>
        </p:txBody>
      </p:sp>
    </p:spTree>
    <p:extLst>
      <p:ext uri="{BB962C8B-B14F-4D97-AF65-F5344CB8AC3E}">
        <p14:creationId xmlns:p14="http://schemas.microsoft.com/office/powerpoint/2010/main" val="34342428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7CC5918A-A02B-DA45-A0EC-14034BC6785C}" type="slidenum">
              <a:rPr lang="en-US" smtClean="0"/>
              <a:t>22</a:t>
            </a:fld>
            <a:endParaRPr lang="en-US"/>
          </a:p>
        </p:txBody>
      </p:sp>
    </p:spTree>
    <p:extLst>
      <p:ext uri="{BB962C8B-B14F-4D97-AF65-F5344CB8AC3E}">
        <p14:creationId xmlns:p14="http://schemas.microsoft.com/office/powerpoint/2010/main" val="30914348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7CC5918A-A02B-DA45-A0EC-14034BC6785C}" type="slidenum">
              <a:rPr lang="en-US" smtClean="0"/>
              <a:t>23</a:t>
            </a:fld>
            <a:endParaRPr lang="en-US"/>
          </a:p>
        </p:txBody>
      </p:sp>
    </p:spTree>
    <p:extLst>
      <p:ext uri="{BB962C8B-B14F-4D97-AF65-F5344CB8AC3E}">
        <p14:creationId xmlns:p14="http://schemas.microsoft.com/office/powerpoint/2010/main" val="13203627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Statement benefits:</a:t>
            </a:r>
          </a:p>
          <a:p>
            <a:r>
              <a:rPr lang="en-US" sz="1200" b="0" i="0" kern="1200" dirty="0" smtClean="0">
                <a:solidFill>
                  <a:schemeClr val="tx1"/>
                </a:solidFill>
                <a:effectLst/>
                <a:latin typeface="+mn-lt"/>
                <a:ea typeface="+mn-ea"/>
                <a:cs typeface="+mn-cs"/>
              </a:rPr>
              <a:t>If query is simple it is better to use Statement</a:t>
            </a:r>
            <a:r>
              <a:rPr lang="en-US" sz="1200" b="0" i="0" kern="1200" baseline="0" dirty="0" smtClean="0">
                <a:solidFill>
                  <a:schemeClr val="tx1"/>
                </a:solidFill>
                <a:effectLst/>
                <a:latin typeface="+mn-lt"/>
                <a:ea typeface="+mn-ea"/>
                <a:cs typeface="+mn-cs"/>
              </a:rPr>
              <a:t> to prevent precompiled pool overload</a:t>
            </a:r>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PreparedStatement</a:t>
            </a:r>
            <a:r>
              <a:rPr lang="en-US" sz="1200" b="0" i="0" kern="1200" dirty="0" smtClean="0">
                <a:solidFill>
                  <a:schemeClr val="tx1"/>
                </a:solidFill>
                <a:effectLst/>
                <a:latin typeface="+mn-lt"/>
                <a:ea typeface="+mn-ea"/>
                <a:cs typeface="+mn-cs"/>
              </a:rPr>
              <a:t> benefits:</a:t>
            </a:r>
          </a:p>
          <a:p>
            <a:r>
              <a:rPr lang="en-US" sz="1200" b="0" i="0" kern="1200" dirty="0" err="1" smtClean="0">
                <a:solidFill>
                  <a:schemeClr val="tx1"/>
                </a:solidFill>
                <a:effectLst/>
                <a:latin typeface="+mn-lt"/>
                <a:ea typeface="+mn-ea"/>
                <a:cs typeface="+mn-cs"/>
              </a:rPr>
              <a:t>Precompilation</a:t>
            </a:r>
            <a:r>
              <a:rPr lang="en-US" sz="1200" b="0" i="0" kern="1200" dirty="0" smtClean="0">
                <a:solidFill>
                  <a:schemeClr val="tx1"/>
                </a:solidFill>
                <a:effectLst/>
                <a:latin typeface="+mn-lt"/>
                <a:ea typeface="+mn-ea"/>
                <a:cs typeface="+mn-cs"/>
              </a:rPr>
              <a:t> and DB-side caching of the SQL statement leads to overall faster execution and the ability to reuse the same SQL statement in </a:t>
            </a:r>
            <a:r>
              <a:rPr lang="en-US" sz="1200" b="0" i="0" u="none" strike="noStrike" kern="1200" dirty="0" smtClean="0">
                <a:solidFill>
                  <a:schemeClr val="tx1"/>
                </a:solidFill>
                <a:effectLst/>
                <a:latin typeface="+mn-lt"/>
                <a:ea typeface="+mn-ea"/>
                <a:cs typeface="+mn-cs"/>
              </a:rPr>
              <a:t>batches</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Automatic prevention of </a:t>
            </a:r>
            <a:r>
              <a:rPr lang="en-US" sz="1200" b="0" i="0" u="none" strike="noStrike" kern="1200" dirty="0" smtClean="0">
                <a:solidFill>
                  <a:schemeClr val="tx1"/>
                </a:solidFill>
                <a:effectLst/>
                <a:latin typeface="+mn-lt"/>
                <a:ea typeface="+mn-ea"/>
                <a:cs typeface="+mn-cs"/>
              </a:rPr>
              <a:t>SQL injection</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attacks</a:t>
            </a:r>
            <a:r>
              <a:rPr lang="en-US" sz="1200" b="0" i="0" kern="1200" dirty="0" smtClean="0">
                <a:solidFill>
                  <a:schemeClr val="tx1"/>
                </a:solidFill>
                <a:effectLst/>
                <a:latin typeface="+mn-lt"/>
                <a:ea typeface="+mn-ea"/>
                <a:cs typeface="+mn-cs"/>
              </a:rPr>
              <a:t> by built-in escaping of quotes and other special characters</a:t>
            </a:r>
          </a:p>
          <a:p>
            <a:r>
              <a:rPr lang="en-US" sz="1200" b="0" i="0" kern="1200" dirty="0" smtClean="0">
                <a:solidFill>
                  <a:schemeClr val="tx1"/>
                </a:solidFill>
                <a:effectLst/>
                <a:latin typeface="+mn-lt"/>
                <a:ea typeface="+mn-ea"/>
                <a:cs typeface="+mn-cs"/>
              </a:rPr>
              <a:t>Eases setting of non-standard Java objects in a SQL string, e.g. </a:t>
            </a:r>
            <a:r>
              <a:rPr lang="en-US" sz="1200" b="0" i="0" u="none" strike="noStrike" kern="1200" dirty="0" smtClean="0">
                <a:solidFill>
                  <a:schemeClr val="tx1"/>
                </a:solidFill>
                <a:effectLst/>
                <a:latin typeface="+mn-lt"/>
                <a:ea typeface="+mn-ea"/>
                <a:cs typeface="+mn-cs"/>
              </a:rPr>
              <a:t>Date</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Time</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Timestamp</a:t>
            </a:r>
            <a:r>
              <a:rPr lang="en-US" sz="1200" b="0" i="0"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BigDecimal</a:t>
            </a:r>
            <a:endParaRPr lang="uk-UA" dirty="0"/>
          </a:p>
        </p:txBody>
      </p:sp>
      <p:sp>
        <p:nvSpPr>
          <p:cNvPr id="4" name="Slide Number Placeholder 3"/>
          <p:cNvSpPr>
            <a:spLocks noGrp="1"/>
          </p:cNvSpPr>
          <p:nvPr>
            <p:ph type="sldNum" sz="quarter" idx="10"/>
          </p:nvPr>
        </p:nvSpPr>
        <p:spPr/>
        <p:txBody>
          <a:bodyPr/>
          <a:lstStyle/>
          <a:p>
            <a:fld id="{7CC5918A-A02B-DA45-A0EC-14034BC6785C}" type="slidenum">
              <a:rPr lang="en-US" smtClean="0"/>
              <a:t>24</a:t>
            </a:fld>
            <a:endParaRPr lang="en-US"/>
          </a:p>
        </p:txBody>
      </p:sp>
    </p:spTree>
    <p:extLst>
      <p:ext uri="{BB962C8B-B14F-4D97-AF65-F5344CB8AC3E}">
        <p14:creationId xmlns:p14="http://schemas.microsoft.com/office/powerpoint/2010/main" val="2366072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80% does not mean that </a:t>
            </a:r>
            <a:r>
              <a:rPr lang="en-US" smtClean="0"/>
              <a:t>KE is passed</a:t>
            </a:r>
            <a:endParaRPr lang="uk-UA" dirty="0"/>
          </a:p>
        </p:txBody>
      </p:sp>
      <p:sp>
        <p:nvSpPr>
          <p:cNvPr id="4" name="Slide Number Placeholder 3"/>
          <p:cNvSpPr>
            <a:spLocks noGrp="1"/>
          </p:cNvSpPr>
          <p:nvPr>
            <p:ph type="sldNum" sz="quarter" idx="10"/>
          </p:nvPr>
        </p:nvSpPr>
        <p:spPr/>
        <p:txBody>
          <a:bodyPr/>
          <a:lstStyle/>
          <a:p>
            <a:fld id="{7CC5918A-A02B-DA45-A0EC-14034BC6785C}" type="slidenum">
              <a:rPr lang="en-US" smtClean="0"/>
              <a:t>4</a:t>
            </a:fld>
            <a:endParaRPr lang="en-US"/>
          </a:p>
        </p:txBody>
      </p:sp>
    </p:spTree>
    <p:extLst>
      <p:ext uri="{BB962C8B-B14F-4D97-AF65-F5344CB8AC3E}">
        <p14:creationId xmlns:p14="http://schemas.microsoft.com/office/powerpoint/2010/main" val="605727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Business requirements</a:t>
            </a:r>
            <a:r>
              <a:rPr lang="en-US" sz="1200" b="0" i="0" kern="1200" dirty="0" smtClean="0">
                <a:solidFill>
                  <a:schemeClr val="tx1"/>
                </a:solidFill>
                <a:effectLst/>
                <a:latin typeface="+mn-lt"/>
                <a:ea typeface="+mn-ea"/>
                <a:cs typeface="+mn-cs"/>
              </a:rPr>
              <a:t> are high level requirements that management and a board of directors would typically understand, as follows:</a:t>
            </a:r>
          </a:p>
          <a:p>
            <a:pPr fontAlgn="base"/>
            <a:r>
              <a:rPr lang="en-US" sz="1200" b="0" i="1" kern="1200" dirty="0" smtClean="0">
                <a:solidFill>
                  <a:schemeClr val="tx1"/>
                </a:solidFill>
                <a:effectLst/>
                <a:latin typeface="+mn-lt"/>
                <a:ea typeface="+mn-ea"/>
                <a:cs typeface="+mn-cs"/>
              </a:rPr>
              <a:t>Requirement 1:</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"We need to establish an online customer portal."</a:t>
            </a:r>
          </a:p>
          <a:p>
            <a:pPr fontAlgn="base"/>
            <a:r>
              <a:rPr lang="en-US" sz="1200" b="0" i="1" kern="1200" dirty="0" smtClean="0">
                <a:solidFill>
                  <a:schemeClr val="tx1"/>
                </a:solidFill>
                <a:effectLst/>
                <a:latin typeface="+mn-lt"/>
                <a:ea typeface="+mn-ea"/>
                <a:cs typeface="+mn-cs"/>
              </a:rPr>
              <a:t>Requirement 2:</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"The portal should list our products."</a:t>
            </a:r>
          </a:p>
          <a:p>
            <a:endParaRPr lang="en-US" dirty="0" smtClean="0"/>
          </a:p>
          <a:p>
            <a:r>
              <a:rPr lang="en-US" sz="1200" b="1" i="0" kern="1200" dirty="0" smtClean="0">
                <a:solidFill>
                  <a:schemeClr val="tx1"/>
                </a:solidFill>
                <a:effectLst/>
                <a:latin typeface="+mn-lt"/>
                <a:ea typeface="+mn-ea"/>
                <a:cs typeface="+mn-cs"/>
              </a:rPr>
              <a:t>Functional requirements</a:t>
            </a:r>
            <a:r>
              <a:rPr lang="en-US" sz="1200" b="0" i="0" kern="1200" dirty="0" smtClean="0">
                <a:solidFill>
                  <a:schemeClr val="tx1"/>
                </a:solidFill>
                <a:effectLst/>
                <a:latin typeface="+mn-lt"/>
                <a:ea typeface="+mn-ea"/>
                <a:cs typeface="+mn-cs"/>
              </a:rPr>
              <a:t> on the other hand are very detailed and outline exactly what needs to be delivered and would typically be read by business analysts, developers, project manager and testers:</a:t>
            </a:r>
          </a:p>
          <a:p>
            <a:r>
              <a:rPr lang="en-US" sz="1200" b="0" i="1" kern="1200" dirty="0" smtClean="0">
                <a:solidFill>
                  <a:schemeClr val="tx1"/>
                </a:solidFill>
                <a:effectLst/>
                <a:latin typeface="+mn-lt"/>
                <a:ea typeface="+mn-ea"/>
                <a:cs typeface="+mn-cs"/>
              </a:rPr>
              <a:t>Requirement 3:</a:t>
            </a:r>
            <a:r>
              <a:rPr lang="en-US" dirty="0" smtClean="0"/>
              <a:t/>
            </a:r>
            <a:br>
              <a:rPr lang="en-US" dirty="0" smtClean="0"/>
            </a:br>
            <a:r>
              <a:rPr lang="en-US" sz="1200" b="0" i="0" kern="1200" dirty="0" smtClean="0">
                <a:solidFill>
                  <a:schemeClr val="tx1"/>
                </a:solidFill>
                <a:effectLst/>
                <a:latin typeface="+mn-lt"/>
                <a:ea typeface="+mn-ea"/>
                <a:cs typeface="+mn-cs"/>
              </a:rPr>
              <a:t>"The system shall be able to register a product using the following fields: Name (20 characters long), Details (2000 characters long), Price (currency), Category (pick list).“</a:t>
            </a:r>
          </a:p>
          <a:p>
            <a:endParaRPr lang="en-US" sz="1200" b="0" i="0" kern="1200" dirty="0" smtClean="0">
              <a:solidFill>
                <a:schemeClr val="tx1"/>
              </a:solidFill>
              <a:effectLst/>
              <a:latin typeface="+mn-lt"/>
              <a:ea typeface="+mn-ea"/>
              <a:cs typeface="+mn-cs"/>
            </a:endParaRPr>
          </a:p>
          <a:p>
            <a:r>
              <a:rPr lang="en-US" sz="1200" b="0" i="1" kern="1200" dirty="0" smtClean="0">
                <a:solidFill>
                  <a:schemeClr val="tx1"/>
                </a:solidFill>
                <a:effectLst/>
                <a:latin typeface="+mn-lt"/>
                <a:ea typeface="+mn-ea"/>
                <a:cs typeface="+mn-cs"/>
              </a:rPr>
              <a:t>Requirement 4:</a:t>
            </a:r>
            <a:r>
              <a:rPr lang="en-US" dirty="0" smtClean="0"/>
              <a:t/>
            </a:r>
            <a:br>
              <a:rPr lang="en-US" dirty="0" smtClean="0"/>
            </a:br>
            <a:r>
              <a:rPr lang="en-US" sz="1200" b="0" i="0" kern="1200" dirty="0" smtClean="0">
                <a:solidFill>
                  <a:schemeClr val="tx1"/>
                </a:solidFill>
                <a:effectLst/>
                <a:latin typeface="+mn-lt"/>
                <a:ea typeface="+mn-ea"/>
                <a:cs typeface="+mn-cs"/>
              </a:rPr>
              <a:t>"The system shall support that up to 5 pictures can be listed per product.“</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User requirements</a:t>
            </a:r>
            <a:r>
              <a:rPr lang="en-US" sz="1200" b="0" i="0" kern="1200" dirty="0" smtClean="0">
                <a:solidFill>
                  <a:schemeClr val="tx1"/>
                </a:solidFill>
                <a:effectLst/>
                <a:latin typeface="+mn-lt"/>
                <a:ea typeface="+mn-ea"/>
                <a:cs typeface="+mn-cs"/>
              </a:rPr>
              <a:t>, often referred to as user needs, describe what the user does with the system, such as what activities that users must be able to perform. User requirements are generally documented in a User Requirements Document (URD) using narrative text. User requirements are generally signed off by the user and used as the primary input for creating system requirements.</a:t>
            </a:r>
          </a:p>
          <a:p>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kern="1200" dirty="0" smtClean="0">
                <a:solidFill>
                  <a:schemeClr val="tx1"/>
                </a:solidFill>
                <a:effectLst/>
                <a:latin typeface="+mn-lt"/>
                <a:ea typeface="+mn-ea"/>
                <a:cs typeface="+mn-cs"/>
              </a:rPr>
              <a:t>Requirement 5: </a:t>
            </a:r>
            <a:br>
              <a:rPr lang="en-US" sz="1200" b="0" i="1"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“User interface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can print on-screen data to the printer.”</a:t>
            </a:r>
          </a:p>
          <a:p>
            <a:endParaRPr lang="en-US" sz="1200" b="0" i="1" kern="1200" baseline="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Non-functional requirement</a:t>
            </a:r>
            <a:r>
              <a:rPr lang="en-US" sz="1200" b="0" i="0" kern="1200" dirty="0" smtClean="0">
                <a:solidFill>
                  <a:schemeClr val="tx1"/>
                </a:solidFill>
                <a:effectLst/>
                <a:latin typeface="+mn-lt"/>
                <a:ea typeface="+mn-ea"/>
                <a:cs typeface="+mn-cs"/>
              </a:rPr>
              <a:t> is a </a:t>
            </a:r>
            <a:r>
              <a:rPr lang="en-US" sz="1200" b="0" i="0" u="none" strike="noStrike" kern="1200" dirty="0" smtClean="0">
                <a:solidFill>
                  <a:schemeClr val="tx1"/>
                </a:solidFill>
                <a:effectLst/>
                <a:latin typeface="+mn-lt"/>
                <a:ea typeface="+mn-ea"/>
                <a:cs typeface="+mn-cs"/>
              </a:rPr>
              <a:t>requirement</a:t>
            </a:r>
            <a:r>
              <a:rPr lang="en-US" sz="1200" b="0" i="0" kern="1200" dirty="0" smtClean="0">
                <a:solidFill>
                  <a:schemeClr val="tx1"/>
                </a:solidFill>
                <a:effectLst/>
                <a:latin typeface="+mn-lt"/>
                <a:ea typeface="+mn-ea"/>
                <a:cs typeface="+mn-cs"/>
              </a:rPr>
              <a:t> that specifies criteria that can be used to judge the operation of a system, rather than specific behaviors</a:t>
            </a:r>
            <a:endParaRPr lang="en-US" sz="1200" b="0" i="1" kern="1200" baseline="0" dirty="0" smtClean="0">
              <a:solidFill>
                <a:schemeClr val="tx1"/>
              </a:solidFill>
              <a:effectLst/>
              <a:latin typeface="+mn-lt"/>
              <a:ea typeface="+mn-ea"/>
              <a:cs typeface="+mn-cs"/>
            </a:endParaRPr>
          </a:p>
          <a:p>
            <a:r>
              <a:rPr lang="en-US" sz="1200" b="0" i="1" kern="1200" baseline="0" dirty="0" smtClean="0">
                <a:solidFill>
                  <a:schemeClr val="tx1"/>
                </a:solidFill>
                <a:effectLst/>
                <a:latin typeface="+mn-lt"/>
                <a:ea typeface="+mn-ea"/>
                <a:cs typeface="+mn-cs"/>
              </a:rPr>
              <a:t> </a:t>
            </a:r>
            <a:endParaRPr lang="uk-UA" dirty="0"/>
          </a:p>
        </p:txBody>
      </p:sp>
      <p:sp>
        <p:nvSpPr>
          <p:cNvPr id="4" name="Slide Number Placeholder 3"/>
          <p:cNvSpPr>
            <a:spLocks noGrp="1"/>
          </p:cNvSpPr>
          <p:nvPr>
            <p:ph type="sldNum" sz="quarter" idx="10"/>
          </p:nvPr>
        </p:nvSpPr>
        <p:spPr/>
        <p:txBody>
          <a:bodyPr/>
          <a:lstStyle/>
          <a:p>
            <a:fld id="{7CC5918A-A02B-DA45-A0EC-14034BC6785C}" type="slidenum">
              <a:rPr lang="en-US" smtClean="0"/>
              <a:t>5</a:t>
            </a:fld>
            <a:endParaRPr lang="en-US"/>
          </a:p>
        </p:txBody>
      </p:sp>
    </p:spTree>
    <p:extLst>
      <p:ext uri="{BB962C8B-B14F-4D97-AF65-F5344CB8AC3E}">
        <p14:creationId xmlns:p14="http://schemas.microsoft.com/office/powerpoint/2010/main" val="3336782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uk-UA" dirty="0"/>
          </a:p>
        </p:txBody>
      </p:sp>
      <p:sp>
        <p:nvSpPr>
          <p:cNvPr id="4" name="Slide Number Placeholder 3"/>
          <p:cNvSpPr>
            <a:spLocks noGrp="1"/>
          </p:cNvSpPr>
          <p:nvPr>
            <p:ph type="sldNum" sz="quarter" idx="10"/>
          </p:nvPr>
        </p:nvSpPr>
        <p:spPr/>
        <p:txBody>
          <a:bodyPr/>
          <a:lstStyle/>
          <a:p>
            <a:fld id="{7CC5918A-A02B-DA45-A0EC-14034BC6785C}" type="slidenum">
              <a:rPr lang="en-US" smtClean="0"/>
              <a:t>6</a:t>
            </a:fld>
            <a:endParaRPr lang="en-US"/>
          </a:p>
        </p:txBody>
      </p:sp>
    </p:spTree>
    <p:extLst>
      <p:ext uri="{BB962C8B-B14F-4D97-AF65-F5344CB8AC3E}">
        <p14:creationId xmlns:p14="http://schemas.microsoft.com/office/powerpoint/2010/main" val="1406389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uk-UA" dirty="0"/>
          </a:p>
        </p:txBody>
      </p:sp>
      <p:sp>
        <p:nvSpPr>
          <p:cNvPr id="4" name="Slide Number Placeholder 3"/>
          <p:cNvSpPr>
            <a:spLocks noGrp="1"/>
          </p:cNvSpPr>
          <p:nvPr>
            <p:ph type="sldNum" sz="quarter" idx="10"/>
          </p:nvPr>
        </p:nvSpPr>
        <p:spPr/>
        <p:txBody>
          <a:bodyPr/>
          <a:lstStyle/>
          <a:p>
            <a:fld id="{7CC5918A-A02B-DA45-A0EC-14034BC6785C}" type="slidenum">
              <a:rPr lang="en-US" smtClean="0"/>
              <a:t>7</a:t>
            </a:fld>
            <a:endParaRPr lang="en-US"/>
          </a:p>
        </p:txBody>
      </p:sp>
    </p:spTree>
    <p:extLst>
      <p:ext uri="{BB962C8B-B14F-4D97-AF65-F5344CB8AC3E}">
        <p14:creationId xmlns:p14="http://schemas.microsoft.com/office/powerpoint/2010/main" val="17750783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Association</a:t>
            </a:r>
            <a:r>
              <a:rPr lang="en-US" sz="1200" b="0" i="0" kern="1200" dirty="0" smtClean="0">
                <a:solidFill>
                  <a:schemeClr val="tx1"/>
                </a:solidFill>
                <a:effectLst/>
                <a:latin typeface="+mn-lt"/>
                <a:ea typeface="+mn-ea"/>
                <a:cs typeface="+mn-cs"/>
              </a:rPr>
              <a:t> is a relationship where all objects have their own lifecycle and there is no owner.</a:t>
            </a:r>
          </a:p>
          <a:p>
            <a:pPr fontAlgn="base"/>
            <a:r>
              <a:rPr lang="en-US" sz="1200" b="1" i="0" kern="1200" dirty="0" smtClean="0">
                <a:solidFill>
                  <a:schemeClr val="tx1"/>
                </a:solidFill>
                <a:effectLst/>
                <a:latin typeface="+mn-lt"/>
                <a:ea typeface="+mn-ea"/>
                <a:cs typeface="+mn-cs"/>
              </a:rPr>
              <a:t>Aggregation</a:t>
            </a:r>
            <a:r>
              <a:rPr lang="en-US" sz="1200" b="0" i="0" kern="1200" dirty="0" smtClean="0">
                <a:solidFill>
                  <a:schemeClr val="tx1"/>
                </a:solidFill>
                <a:effectLst/>
                <a:latin typeface="+mn-lt"/>
                <a:ea typeface="+mn-ea"/>
                <a:cs typeface="+mn-cs"/>
              </a:rPr>
              <a:t> is a specialized form of Association where all objects have their own lifecycle, but there is ownership and child objects can not belong to another parent object.</a:t>
            </a:r>
          </a:p>
          <a:p>
            <a:pPr fontAlgn="base"/>
            <a:r>
              <a:rPr lang="en-US" sz="1200" b="1" i="0" kern="1200" dirty="0" smtClean="0">
                <a:solidFill>
                  <a:schemeClr val="tx1"/>
                </a:solidFill>
                <a:effectLst/>
                <a:latin typeface="+mn-lt"/>
                <a:ea typeface="+mn-ea"/>
                <a:cs typeface="+mn-cs"/>
              </a:rPr>
              <a:t>Composition</a:t>
            </a:r>
            <a:r>
              <a:rPr lang="en-US" sz="1200" b="0" i="0" kern="1200" dirty="0" smtClean="0">
                <a:solidFill>
                  <a:schemeClr val="tx1"/>
                </a:solidFill>
                <a:effectLst/>
                <a:latin typeface="+mn-lt"/>
                <a:ea typeface="+mn-ea"/>
                <a:cs typeface="+mn-cs"/>
              </a:rPr>
              <a:t> is again specialized form of Aggregation and we can call this as a “death” relationship. It is a strong type of Aggregation. Child object does not have its lifecycle and if parent object is deleted, all child objects will also be deleted.</a:t>
            </a:r>
            <a:endParaRPr lang="uk-UA" dirty="0"/>
          </a:p>
        </p:txBody>
      </p:sp>
      <p:sp>
        <p:nvSpPr>
          <p:cNvPr id="4" name="Slide Number Placeholder 3"/>
          <p:cNvSpPr>
            <a:spLocks noGrp="1"/>
          </p:cNvSpPr>
          <p:nvPr>
            <p:ph type="sldNum" sz="quarter" idx="10"/>
          </p:nvPr>
        </p:nvSpPr>
        <p:spPr/>
        <p:txBody>
          <a:bodyPr/>
          <a:lstStyle/>
          <a:p>
            <a:fld id="{7CC5918A-A02B-DA45-A0EC-14034BC6785C}" type="slidenum">
              <a:rPr lang="en-US" smtClean="0"/>
              <a:t>8</a:t>
            </a:fld>
            <a:endParaRPr lang="en-US"/>
          </a:p>
        </p:txBody>
      </p:sp>
    </p:spTree>
    <p:extLst>
      <p:ext uri="{BB962C8B-B14F-4D97-AF65-F5344CB8AC3E}">
        <p14:creationId xmlns:p14="http://schemas.microsoft.com/office/powerpoint/2010/main" val="3446722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7CC5918A-A02B-DA45-A0EC-14034BC6785C}" type="slidenum">
              <a:rPr lang="en-US" smtClean="0"/>
              <a:t>9</a:t>
            </a:fld>
            <a:endParaRPr lang="en-US"/>
          </a:p>
        </p:txBody>
      </p:sp>
    </p:spTree>
    <p:extLst>
      <p:ext uri="{BB962C8B-B14F-4D97-AF65-F5344CB8AC3E}">
        <p14:creationId xmlns:p14="http://schemas.microsoft.com/office/powerpoint/2010/main" val="1967547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7CC5918A-A02B-DA45-A0EC-14034BC6785C}" type="slidenum">
              <a:rPr lang="en-US" smtClean="0"/>
              <a:t>10</a:t>
            </a:fld>
            <a:endParaRPr lang="en-US"/>
          </a:p>
        </p:txBody>
      </p:sp>
    </p:spTree>
    <p:extLst>
      <p:ext uri="{BB962C8B-B14F-4D97-AF65-F5344CB8AC3E}">
        <p14:creationId xmlns:p14="http://schemas.microsoft.com/office/powerpoint/2010/main" val="30668921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3.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Заголовок 1"/>
          <p:cNvSpPr>
            <a:spLocks noGrp="1"/>
          </p:cNvSpPr>
          <p:nvPr>
            <p:ph type="ctrTitle" hasCustomPrompt="1"/>
          </p:nvPr>
        </p:nvSpPr>
        <p:spPr>
          <a:xfrm>
            <a:off x="1188723" y="2701639"/>
            <a:ext cx="7631084" cy="1731039"/>
          </a:xfrm>
          <a:prstGeom prst="rect">
            <a:avLst/>
          </a:prstGeom>
        </p:spPr>
        <p:txBody>
          <a:bodyPr anchor="b">
            <a:normAutofit/>
          </a:bodyPr>
          <a:lstStyle>
            <a:lvl1pPr marL="0" indent="0" algn="l">
              <a:defRPr sz="6500" baseline="0">
                <a:solidFill>
                  <a:schemeClr val="tx1"/>
                </a:solidFill>
              </a:defRPr>
            </a:lvl1pPr>
          </a:lstStyle>
          <a:p>
            <a:r>
              <a:rPr lang="en-US" dirty="0" smtClean="0"/>
              <a:t>Click to add title</a:t>
            </a:r>
            <a:br>
              <a:rPr lang="en-US" dirty="0" smtClean="0"/>
            </a:br>
            <a:r>
              <a:rPr lang="en-US" dirty="0" smtClean="0"/>
              <a:t>65 </a:t>
            </a:r>
            <a:r>
              <a:rPr lang="en-US" dirty="0" err="1" smtClean="0"/>
              <a:t>pt</a:t>
            </a:r>
            <a:endParaRPr lang="uk-UA" dirty="0"/>
          </a:p>
        </p:txBody>
      </p:sp>
      <p:sp>
        <p:nvSpPr>
          <p:cNvPr id="3" name="Подзаголовок 2"/>
          <p:cNvSpPr>
            <a:spLocks noGrp="1"/>
          </p:cNvSpPr>
          <p:nvPr>
            <p:ph type="subTitle" idx="1" hasCustomPrompt="1"/>
          </p:nvPr>
        </p:nvSpPr>
        <p:spPr>
          <a:xfrm>
            <a:off x="1188725" y="1963226"/>
            <a:ext cx="8969433" cy="454573"/>
          </a:xfrm>
          <a:prstGeom prst="rect">
            <a:avLst/>
          </a:prstGeom>
        </p:spPr>
        <p:txBody>
          <a:bodyPr>
            <a:noAutofit/>
          </a:bodyPr>
          <a:lstStyle>
            <a:lvl1pPr marL="0" indent="0" algn="l">
              <a:buNone/>
              <a:defRPr sz="3000"/>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smtClean="0"/>
              <a:t>Click to add subtitle 30pt</a:t>
            </a:r>
            <a:endParaRPr lang="uk-UA" dirty="0"/>
          </a:p>
        </p:txBody>
      </p:sp>
      <p:pic>
        <p:nvPicPr>
          <p:cNvPr id="11" name="Picture 10"/>
          <p:cNvPicPr>
            <a:picLocks noChangeAspect="1"/>
          </p:cNvPicPr>
          <p:nvPr userDrawn="1"/>
        </p:nvPicPr>
        <p:blipFill>
          <a:blip r:embed="rId3"/>
          <a:stretch>
            <a:fillRect/>
          </a:stretch>
        </p:blipFill>
        <p:spPr>
          <a:xfrm>
            <a:off x="273050" y="271780"/>
            <a:ext cx="11645900" cy="685800"/>
          </a:xfrm>
          <a:prstGeom prst="rect">
            <a:avLst/>
          </a:prstGeom>
        </p:spPr>
      </p:pic>
      <p:pic>
        <p:nvPicPr>
          <p:cNvPr id="9" name="Picture 8"/>
          <p:cNvPicPr>
            <a:picLocks noChangeAspect="1"/>
          </p:cNvPicPr>
          <p:nvPr userDrawn="1"/>
        </p:nvPicPr>
        <p:blipFill>
          <a:blip r:embed="rId4"/>
          <a:stretch>
            <a:fillRect/>
          </a:stretch>
        </p:blipFill>
        <p:spPr>
          <a:xfrm>
            <a:off x="453461" y="5302608"/>
            <a:ext cx="2923244" cy="1216240"/>
          </a:xfrm>
          <a:prstGeom prst="rect">
            <a:avLst/>
          </a:prstGeom>
        </p:spPr>
      </p:pic>
    </p:spTree>
    <p:extLst>
      <p:ext uri="{BB962C8B-B14F-4D97-AF65-F5344CB8AC3E}">
        <p14:creationId xmlns:p14="http://schemas.microsoft.com/office/powerpoint/2010/main" val="145410197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30219"/>
          <a:stretch/>
        </p:blipFill>
        <p:spPr>
          <a:xfrm>
            <a:off x="263523" y="1238249"/>
            <a:ext cx="11642725" cy="5394563"/>
          </a:xfrm>
          <a:prstGeom prst="rect">
            <a:avLst/>
          </a:prstGeom>
        </p:spPr>
      </p:pic>
      <p:sp>
        <p:nvSpPr>
          <p:cNvPr id="8" name="Подзаголовок 2"/>
          <p:cNvSpPr>
            <a:spLocks noGrp="1"/>
          </p:cNvSpPr>
          <p:nvPr>
            <p:ph type="subTitle" idx="1" hasCustomPrompt="1"/>
          </p:nvPr>
        </p:nvSpPr>
        <p:spPr>
          <a:xfrm>
            <a:off x="1188726" y="1972753"/>
            <a:ext cx="8969433" cy="454573"/>
          </a:xfrm>
          <a:prstGeom prst="rect">
            <a:avLst/>
          </a:prstGeom>
        </p:spPr>
        <p:txBody>
          <a:bodyPr>
            <a:noAutofit/>
          </a:bodyPr>
          <a:lstStyle>
            <a:lvl1pPr marL="0" indent="0" algn="l">
              <a:buNone/>
              <a:defRPr sz="3000">
                <a:solidFill>
                  <a:schemeClr val="bg1"/>
                </a:solidFill>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smtClean="0"/>
              <a:t>Click to add subtitle 30pt</a:t>
            </a:r>
            <a:endParaRPr lang="uk-UA" dirty="0"/>
          </a:p>
        </p:txBody>
      </p:sp>
      <p:sp>
        <p:nvSpPr>
          <p:cNvPr id="6" name="Заголовок 1"/>
          <p:cNvSpPr>
            <a:spLocks noGrp="1"/>
          </p:cNvSpPr>
          <p:nvPr>
            <p:ph type="ctrTitle" hasCustomPrompt="1"/>
          </p:nvPr>
        </p:nvSpPr>
        <p:spPr>
          <a:xfrm>
            <a:off x="1188722" y="2701639"/>
            <a:ext cx="8969437" cy="1731039"/>
          </a:xfrm>
          <a:prstGeom prst="rect">
            <a:avLst/>
          </a:prstGeom>
        </p:spPr>
        <p:txBody>
          <a:bodyPr anchor="b">
            <a:normAutofit/>
          </a:bodyPr>
          <a:lstStyle>
            <a:lvl1pPr marL="0" indent="0" algn="l">
              <a:defRPr sz="6500">
                <a:solidFill>
                  <a:schemeClr val="bg1"/>
                </a:solidFill>
              </a:defRPr>
            </a:lvl1pPr>
          </a:lstStyle>
          <a:p>
            <a:r>
              <a:rPr lang="en-US" dirty="0" smtClean="0"/>
              <a:t>Click to add title</a:t>
            </a:r>
            <a:br>
              <a:rPr lang="en-US" dirty="0" smtClean="0"/>
            </a:br>
            <a:r>
              <a:rPr lang="en-US" dirty="0" smtClean="0"/>
              <a:t>65 </a:t>
            </a:r>
            <a:r>
              <a:rPr lang="en-US" dirty="0" err="1" smtClean="0"/>
              <a:t>pt</a:t>
            </a:r>
            <a:endParaRPr lang="uk-UA" dirty="0"/>
          </a:p>
        </p:txBody>
      </p:sp>
    </p:spTree>
    <p:extLst>
      <p:ext uri="{BB962C8B-B14F-4D97-AF65-F5344CB8AC3E}">
        <p14:creationId xmlns:p14="http://schemas.microsoft.com/office/powerpoint/2010/main" val="184481311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Сhapter Slide">
    <p:spTree>
      <p:nvGrpSpPr>
        <p:cNvPr id="1" name=""/>
        <p:cNvGrpSpPr/>
        <p:nvPr/>
      </p:nvGrpSpPr>
      <p:grpSpPr>
        <a:xfrm>
          <a:off x="0" y="0"/>
          <a:ext cx="0" cy="0"/>
          <a:chOff x="0" y="0"/>
          <a:chExt cx="0" cy="0"/>
        </a:xfrm>
      </p:grpSpPr>
      <p:sp>
        <p:nvSpPr>
          <p:cNvPr id="8" name="Рисунок 7"/>
          <p:cNvSpPr>
            <a:spLocks noGrp="1"/>
          </p:cNvSpPr>
          <p:nvPr>
            <p:ph type="pic" sz="quarter" idx="10"/>
          </p:nvPr>
        </p:nvSpPr>
        <p:spPr>
          <a:xfrm>
            <a:off x="263531" y="1233498"/>
            <a:ext cx="11664951" cy="4364007"/>
          </a:xfrm>
          <a:prstGeom prst="rect">
            <a:avLst/>
          </a:prstGeom>
        </p:spPr>
        <p:txBody>
          <a:bodyPr/>
          <a:lstStyle/>
          <a:p>
            <a:endParaRPr lang="uk-UA"/>
          </a:p>
        </p:txBody>
      </p:sp>
      <p:sp>
        <p:nvSpPr>
          <p:cNvPr id="9" name="Подзаголовок 2"/>
          <p:cNvSpPr>
            <a:spLocks noGrp="1"/>
          </p:cNvSpPr>
          <p:nvPr>
            <p:ph type="subTitle" idx="1" hasCustomPrompt="1"/>
          </p:nvPr>
        </p:nvSpPr>
        <p:spPr>
          <a:xfrm>
            <a:off x="263532" y="5851565"/>
            <a:ext cx="8969433" cy="454573"/>
          </a:xfrm>
          <a:prstGeom prst="rect">
            <a:avLst/>
          </a:prstGeom>
        </p:spPr>
        <p:txBody>
          <a:bodyPr>
            <a:noAutofit/>
          </a:bodyPr>
          <a:lstStyle>
            <a:lvl1pPr marL="0" indent="0" algn="l">
              <a:buNone/>
              <a:defRPr sz="3500">
                <a:solidFill>
                  <a:srgbClr val="171B65"/>
                </a:solidFill>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smtClean="0"/>
              <a:t>Click to add subtitle 35pt</a:t>
            </a:r>
            <a:endParaRPr lang="uk-UA" dirty="0"/>
          </a:p>
        </p:txBody>
      </p:sp>
    </p:spTree>
    <p:extLst>
      <p:ext uri="{BB962C8B-B14F-4D97-AF65-F5344CB8AC3E}">
        <p14:creationId xmlns:p14="http://schemas.microsoft.com/office/powerpoint/2010/main" val="268723623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Сhapter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b="37738"/>
          <a:stretch/>
        </p:blipFill>
        <p:spPr>
          <a:xfrm>
            <a:off x="263530" y="1233498"/>
            <a:ext cx="11664951" cy="4357678"/>
          </a:xfrm>
          <a:prstGeom prst="rect">
            <a:avLst/>
          </a:prstGeom>
        </p:spPr>
      </p:pic>
      <p:sp>
        <p:nvSpPr>
          <p:cNvPr id="9" name="Подзаголовок 2"/>
          <p:cNvSpPr>
            <a:spLocks noGrp="1"/>
          </p:cNvSpPr>
          <p:nvPr>
            <p:ph type="subTitle" idx="1" hasCustomPrompt="1"/>
          </p:nvPr>
        </p:nvSpPr>
        <p:spPr>
          <a:xfrm>
            <a:off x="263532" y="5851565"/>
            <a:ext cx="8969433" cy="454573"/>
          </a:xfrm>
          <a:prstGeom prst="rect">
            <a:avLst/>
          </a:prstGeom>
        </p:spPr>
        <p:txBody>
          <a:bodyPr>
            <a:noAutofit/>
          </a:bodyPr>
          <a:lstStyle>
            <a:lvl1pPr marL="0" indent="0" algn="l">
              <a:buNone/>
              <a:defRPr sz="3500">
                <a:solidFill>
                  <a:srgbClr val="171B65"/>
                </a:solidFill>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smtClean="0"/>
              <a:t>Click to add subtitle 35pt</a:t>
            </a:r>
            <a:endParaRPr lang="uk-UA" dirty="0"/>
          </a:p>
        </p:txBody>
      </p:sp>
      <p:pic>
        <p:nvPicPr>
          <p:cNvPr id="3" name="Picture 2"/>
          <p:cNvPicPr>
            <a:picLocks noChangeAspect="1"/>
          </p:cNvPicPr>
          <p:nvPr userDrawn="1"/>
        </p:nvPicPr>
        <p:blipFill rotWithShape="1">
          <a:blip r:embed="rId3" cstate="print">
            <a:extLst>
              <a:ext uri="{28A0092B-C50C-407E-A947-70E740481C1C}">
                <a14:useLocalDpi xmlns:a14="http://schemas.microsoft.com/office/drawing/2010/main" val="0"/>
              </a:ext>
            </a:extLst>
          </a:blip>
          <a:srcRect t="15779" b="27663"/>
          <a:stretch/>
        </p:blipFill>
        <p:spPr>
          <a:xfrm>
            <a:off x="263530" y="1188149"/>
            <a:ext cx="11664613" cy="4403027"/>
          </a:xfrm>
          <a:prstGeom prst="rect">
            <a:avLst/>
          </a:prstGeom>
        </p:spPr>
      </p:pic>
    </p:spTree>
    <p:extLst>
      <p:ext uri="{BB962C8B-B14F-4D97-AF65-F5344CB8AC3E}">
        <p14:creationId xmlns:p14="http://schemas.microsoft.com/office/powerpoint/2010/main" val="249566948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Сhapter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b="37738"/>
          <a:stretch/>
        </p:blipFill>
        <p:spPr>
          <a:xfrm>
            <a:off x="263530" y="1233498"/>
            <a:ext cx="11664951" cy="4357678"/>
          </a:xfrm>
          <a:prstGeom prst="rect">
            <a:avLst/>
          </a:prstGeom>
        </p:spPr>
      </p:pic>
      <p:sp>
        <p:nvSpPr>
          <p:cNvPr id="9" name="Подзаголовок 2"/>
          <p:cNvSpPr>
            <a:spLocks noGrp="1"/>
          </p:cNvSpPr>
          <p:nvPr>
            <p:ph type="subTitle" idx="1" hasCustomPrompt="1"/>
          </p:nvPr>
        </p:nvSpPr>
        <p:spPr>
          <a:xfrm>
            <a:off x="263532" y="5851565"/>
            <a:ext cx="8969433" cy="454573"/>
          </a:xfrm>
          <a:prstGeom prst="rect">
            <a:avLst/>
          </a:prstGeom>
        </p:spPr>
        <p:txBody>
          <a:bodyPr>
            <a:noAutofit/>
          </a:bodyPr>
          <a:lstStyle>
            <a:lvl1pPr marL="0" indent="0" algn="l">
              <a:buNone/>
              <a:defRPr sz="3500">
                <a:solidFill>
                  <a:srgbClr val="171B65"/>
                </a:solidFill>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smtClean="0"/>
              <a:t>Click to add subtitle 35pt</a:t>
            </a:r>
            <a:endParaRPr lang="uk-UA" dirty="0"/>
          </a:p>
        </p:txBody>
      </p:sp>
      <p:pic>
        <p:nvPicPr>
          <p:cNvPr id="3" name="Picture 2"/>
          <p:cNvPicPr>
            <a:picLocks noChangeAspect="1"/>
          </p:cNvPicPr>
          <p:nvPr userDrawn="1"/>
        </p:nvPicPr>
        <p:blipFill rotWithShape="1">
          <a:blip r:embed="rId3" cstate="print">
            <a:extLst>
              <a:ext uri="{28A0092B-C50C-407E-A947-70E740481C1C}">
                <a14:useLocalDpi xmlns:a14="http://schemas.microsoft.com/office/drawing/2010/main" val="0"/>
              </a:ext>
            </a:extLst>
          </a:blip>
          <a:srcRect t="13570" b="33041"/>
          <a:stretch/>
        </p:blipFill>
        <p:spPr>
          <a:xfrm>
            <a:off x="263530" y="1233498"/>
            <a:ext cx="11664951" cy="4403027"/>
          </a:xfrm>
          <a:prstGeom prst="rect">
            <a:avLst/>
          </a:prstGeom>
        </p:spPr>
      </p:pic>
      <p:pic>
        <p:nvPicPr>
          <p:cNvPr id="4" name="Picture 3"/>
          <p:cNvPicPr>
            <a:picLocks noChangeAspect="1"/>
          </p:cNvPicPr>
          <p:nvPr userDrawn="1"/>
        </p:nvPicPr>
        <p:blipFill rotWithShape="1">
          <a:blip r:embed="rId4" cstate="print">
            <a:extLst>
              <a:ext uri="{28A0092B-C50C-407E-A947-70E740481C1C}">
                <a14:useLocalDpi xmlns:a14="http://schemas.microsoft.com/office/drawing/2010/main" val="0"/>
              </a:ext>
            </a:extLst>
          </a:blip>
          <a:srcRect t="19822" b="23587"/>
          <a:stretch/>
        </p:blipFill>
        <p:spPr>
          <a:xfrm>
            <a:off x="263529" y="1233498"/>
            <a:ext cx="11664951" cy="4403027"/>
          </a:xfrm>
          <a:prstGeom prst="rect">
            <a:avLst/>
          </a:prstGeom>
        </p:spPr>
      </p:pic>
    </p:spTree>
    <p:extLst>
      <p:ext uri="{BB962C8B-B14F-4D97-AF65-F5344CB8AC3E}">
        <p14:creationId xmlns:p14="http://schemas.microsoft.com/office/powerpoint/2010/main" val="128957242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Сhapter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b="37738"/>
          <a:stretch/>
        </p:blipFill>
        <p:spPr>
          <a:xfrm>
            <a:off x="263530" y="1233498"/>
            <a:ext cx="11664951" cy="4357678"/>
          </a:xfrm>
          <a:prstGeom prst="rect">
            <a:avLst/>
          </a:prstGeom>
        </p:spPr>
      </p:pic>
      <p:sp>
        <p:nvSpPr>
          <p:cNvPr id="9" name="Подзаголовок 2"/>
          <p:cNvSpPr>
            <a:spLocks noGrp="1"/>
          </p:cNvSpPr>
          <p:nvPr>
            <p:ph type="subTitle" idx="1" hasCustomPrompt="1"/>
          </p:nvPr>
        </p:nvSpPr>
        <p:spPr>
          <a:xfrm>
            <a:off x="263532" y="5851565"/>
            <a:ext cx="8969433" cy="454573"/>
          </a:xfrm>
          <a:prstGeom prst="rect">
            <a:avLst/>
          </a:prstGeom>
        </p:spPr>
        <p:txBody>
          <a:bodyPr>
            <a:noAutofit/>
          </a:bodyPr>
          <a:lstStyle>
            <a:lvl1pPr marL="0" indent="0" algn="l">
              <a:buNone/>
              <a:defRPr sz="3500">
                <a:solidFill>
                  <a:srgbClr val="171B65"/>
                </a:solidFill>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smtClean="0"/>
              <a:t>Click to add subtitle 35pt</a:t>
            </a:r>
            <a:endParaRPr lang="uk-UA" dirty="0"/>
          </a:p>
        </p:txBody>
      </p:sp>
    </p:spTree>
    <p:extLst>
      <p:ext uri="{BB962C8B-B14F-4D97-AF65-F5344CB8AC3E}">
        <p14:creationId xmlns:p14="http://schemas.microsoft.com/office/powerpoint/2010/main" val="48219879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412202" y="1233488"/>
            <a:ext cx="11355761" cy="525970"/>
          </a:xfrm>
          <a:prstGeom prst="rect">
            <a:avLst/>
          </a:prstGeom>
        </p:spPr>
        <p:txBody>
          <a:bodyPr>
            <a:noAutofit/>
          </a:bodyPr>
          <a:lstStyle>
            <a:lvl1pPr>
              <a:defRPr sz="3500">
                <a:solidFill>
                  <a:srgbClr val="171B65"/>
                </a:solidFill>
              </a:defRPr>
            </a:lvl1pPr>
          </a:lstStyle>
          <a:p>
            <a:r>
              <a:rPr lang="en-US" dirty="0" smtClean="0"/>
              <a:t>Click to add title</a:t>
            </a:r>
            <a:endParaRPr lang="uk-UA" dirty="0"/>
          </a:p>
        </p:txBody>
      </p:sp>
      <p:sp>
        <p:nvSpPr>
          <p:cNvPr id="11" name="Content Placeholder 4"/>
          <p:cNvSpPr>
            <a:spLocks noGrp="1"/>
          </p:cNvSpPr>
          <p:nvPr>
            <p:ph sz="half" idx="10" hasCustomPrompt="1"/>
          </p:nvPr>
        </p:nvSpPr>
        <p:spPr>
          <a:xfrm>
            <a:off x="412200" y="2034652"/>
            <a:ext cx="11352277" cy="4351338"/>
          </a:xfrm>
        </p:spPr>
        <p:txBody>
          <a:bodyPr/>
          <a:lstStyle/>
          <a:p>
            <a:pPr lvl="0"/>
            <a:r>
              <a:rPr lang="en-US" dirty="0" smtClean="0"/>
              <a:t>Click to add text</a:t>
            </a:r>
            <a:endParaRPr lang="ru-RU" dirty="0" smtClean="0"/>
          </a:p>
          <a:p>
            <a:pPr lvl="1"/>
            <a:r>
              <a:rPr lang="en-US" dirty="0" smtClean="0"/>
              <a:t>Second level</a:t>
            </a:r>
            <a:endParaRPr lang="ru-RU" dirty="0" smtClean="0"/>
          </a:p>
          <a:p>
            <a:pPr lvl="2"/>
            <a:r>
              <a:rPr lang="en-US" dirty="0" smtClean="0"/>
              <a:t>Third level</a:t>
            </a:r>
            <a:endParaRPr lang="ru-RU" dirty="0" smtClean="0"/>
          </a:p>
          <a:p>
            <a:pPr lvl="3"/>
            <a:r>
              <a:rPr lang="en-US" dirty="0" smtClean="0"/>
              <a:t>Fourth level</a:t>
            </a:r>
            <a:endParaRPr lang="ru-RU" dirty="0" smtClean="0"/>
          </a:p>
          <a:p>
            <a:pPr lvl="4"/>
            <a:r>
              <a:rPr lang="en-US" dirty="0" smtClean="0"/>
              <a:t>Fifth level</a:t>
            </a:r>
          </a:p>
          <a:p>
            <a:endParaRPr lang="uk-UA" dirty="0"/>
          </a:p>
        </p:txBody>
      </p:sp>
    </p:spTree>
    <p:extLst>
      <p:ext uri="{BB962C8B-B14F-4D97-AF65-F5344CB8AC3E}">
        <p14:creationId xmlns:p14="http://schemas.microsoft.com/office/powerpoint/2010/main" val="76068248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412203" y="1231207"/>
            <a:ext cx="5536880" cy="637162"/>
          </a:xfrm>
          <a:prstGeom prst="rect">
            <a:avLst/>
          </a:prstGeom>
        </p:spPr>
        <p:txBody>
          <a:bodyPr anchor="b">
            <a:noAutofit/>
          </a:bodyPr>
          <a:lstStyle>
            <a:lvl1pPr>
              <a:defRPr sz="3500">
                <a:solidFill>
                  <a:srgbClr val="171B65"/>
                </a:solidFill>
              </a:defRPr>
            </a:lvl1pPr>
          </a:lstStyle>
          <a:p>
            <a:r>
              <a:rPr lang="en-US" dirty="0" smtClean="0"/>
              <a:t>Click to add title</a:t>
            </a:r>
            <a:endParaRPr lang="uk-UA" dirty="0"/>
          </a:p>
        </p:txBody>
      </p:sp>
      <p:sp>
        <p:nvSpPr>
          <p:cNvPr id="4" name="Текст 3"/>
          <p:cNvSpPr>
            <a:spLocks noGrp="1"/>
          </p:cNvSpPr>
          <p:nvPr>
            <p:ph type="body" sz="half" idx="2" hasCustomPrompt="1"/>
          </p:nvPr>
        </p:nvSpPr>
        <p:spPr>
          <a:xfrm>
            <a:off x="412203" y="2221356"/>
            <a:ext cx="5539336" cy="4376293"/>
          </a:xfrm>
          <a:prstGeom prst="rect">
            <a:avLst/>
          </a:prstGeom>
        </p:spPr>
        <p:txBody>
          <a:bodyPr>
            <a:normAutofit/>
          </a:bodyPr>
          <a:lstStyle>
            <a:lvl1pPr marL="0" indent="0">
              <a:buNone/>
              <a:defRPr sz="22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smtClean="0"/>
              <a:t>Click to add text</a:t>
            </a:r>
            <a:endParaRPr lang="ru-RU" dirty="0" smtClean="0"/>
          </a:p>
        </p:txBody>
      </p:sp>
      <p:sp>
        <p:nvSpPr>
          <p:cNvPr id="6" name="Content Placeholder 7"/>
          <p:cNvSpPr>
            <a:spLocks noGrp="1"/>
          </p:cNvSpPr>
          <p:nvPr>
            <p:ph idx="1"/>
          </p:nvPr>
        </p:nvSpPr>
        <p:spPr>
          <a:xfrm>
            <a:off x="6238006" y="1231207"/>
            <a:ext cx="5690469" cy="5366442"/>
          </a:xfrm>
        </p:spPr>
        <p:txBody>
          <a:bodyPr/>
          <a:lstStyle/>
          <a:p>
            <a:endParaRPr lang="uk-UA" dirty="0"/>
          </a:p>
        </p:txBody>
      </p:sp>
    </p:spTree>
    <p:extLst>
      <p:ext uri="{BB962C8B-B14F-4D97-AF65-F5344CB8AC3E}">
        <p14:creationId xmlns:p14="http://schemas.microsoft.com/office/powerpoint/2010/main" val="270204028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ast slide contacts 0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Заголовок 1"/>
          <p:cNvSpPr>
            <a:spLocks noGrp="1"/>
          </p:cNvSpPr>
          <p:nvPr>
            <p:ph type="title"/>
          </p:nvPr>
        </p:nvSpPr>
        <p:spPr>
          <a:xfrm>
            <a:off x="1268727" y="2132233"/>
            <a:ext cx="9883536" cy="1325563"/>
          </a:xfrm>
          <a:prstGeom prst="rect">
            <a:avLst/>
          </a:prstGeom>
        </p:spPr>
        <p:txBody>
          <a:bodyPr>
            <a:normAutofit/>
          </a:bodyPr>
          <a:lstStyle>
            <a:lvl1pPr>
              <a:defRPr sz="3500">
                <a:solidFill>
                  <a:schemeClr val="tx1"/>
                </a:solidFill>
              </a:defRPr>
            </a:lvl1pPr>
          </a:lstStyle>
          <a:p>
            <a:endParaRPr lang="uk-UA" dirty="0"/>
          </a:p>
        </p:txBody>
      </p:sp>
      <p:pic>
        <p:nvPicPr>
          <p:cNvPr id="5" name="Picture 4"/>
          <p:cNvPicPr>
            <a:picLocks noChangeAspect="1"/>
          </p:cNvPicPr>
          <p:nvPr userDrawn="1"/>
        </p:nvPicPr>
        <p:blipFill>
          <a:blip r:embed="rId3"/>
          <a:stretch>
            <a:fillRect/>
          </a:stretch>
        </p:blipFill>
        <p:spPr>
          <a:xfrm>
            <a:off x="273050" y="271780"/>
            <a:ext cx="11645900" cy="685800"/>
          </a:xfrm>
          <a:prstGeom prst="rect">
            <a:avLst/>
          </a:prstGeom>
        </p:spPr>
      </p:pic>
      <p:sp>
        <p:nvSpPr>
          <p:cNvPr id="6" name="TextBox 5"/>
          <p:cNvSpPr txBox="1"/>
          <p:nvPr userDrawn="1"/>
        </p:nvSpPr>
        <p:spPr>
          <a:xfrm>
            <a:off x="951551" y="5001138"/>
            <a:ext cx="7381835" cy="1477328"/>
          </a:xfrm>
          <a:prstGeom prst="rect">
            <a:avLst/>
          </a:prstGeom>
          <a:noFill/>
        </p:spPr>
        <p:txBody>
          <a:bodyPr wrap="square" numCol="4" spcCol="144000" rtlCol="0">
            <a:spAutoFit/>
          </a:bodyPr>
          <a:lstStyle/>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USA HQ</a:t>
            </a:r>
            <a:br>
              <a:rPr kumimoji="0" lang="en-US" sz="1000" b="1"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Toll Free: 866-687-3588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Tel: +1-512-516-8880</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Ukraine HQ</a:t>
            </a: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Tel: +380-32-240-9090</a:t>
            </a:r>
          </a:p>
          <a:p>
            <a:pPr marL="0" marR="0" lvl="0" indent="0" defTabSz="914400" rtl="0" eaLnBrk="1" fontAlgn="auto" latinLnBrk="0" hangingPunct="1">
              <a:lnSpc>
                <a:spcPct val="100000"/>
              </a:lnSpc>
              <a:spcBef>
                <a:spcPts val="0"/>
              </a:spcBef>
              <a:spcAft>
                <a:spcPts val="1200"/>
              </a:spcAft>
              <a:buClrTx/>
              <a:buSzTx/>
              <a:buFontTx/>
              <a:buNone/>
              <a:tabLst/>
              <a:defRPr/>
            </a:pPr>
            <a:endParaRPr kumimoji="0" lang="en-US" sz="1000" b="0" i="0" u="none" strike="noStrike" kern="1200" cap="none" spc="0" normalizeH="0" baseline="0" noProof="0" dirty="0" smtClean="0">
              <a:ln>
                <a:noFill/>
              </a:ln>
              <a:solidFill>
                <a:srgbClr val="FFFFFF"/>
              </a:solidFill>
              <a:effectLst/>
              <a:uLnTx/>
              <a:uFillTx/>
              <a:latin typeface="Tahoma"/>
              <a:ea typeface="+mn-ea"/>
              <a:cs typeface="+mn-cs"/>
            </a:endParaRP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Bulgaria</a:t>
            </a: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Tel: +359-2-902-3760</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Germany</a:t>
            </a: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Tel: +49-69-2602-5857</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Netherlands</a:t>
            </a: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Tel: +31-20-262-33-23 </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Poland</a:t>
            </a: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Tel: +48-71-382-2800</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UK</a:t>
            </a: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Tel: +44-207-544-8414 </a:t>
            </a:r>
          </a:p>
          <a:p>
            <a:pPr marL="0" marR="0" lvl="0" indent="0" defTabSz="914400" rtl="0" eaLnBrk="1" fontAlgn="auto" latinLnBrk="0" hangingPunct="1">
              <a:lnSpc>
                <a:spcPct val="100000"/>
              </a:lnSpc>
              <a:spcBef>
                <a:spcPts val="0"/>
              </a:spcBef>
              <a:spcAft>
                <a:spcPts val="1200"/>
              </a:spcAft>
              <a:buClrTx/>
              <a:buSzTx/>
              <a:buFontTx/>
              <a:buNone/>
              <a:tabLst/>
              <a:defRPr/>
            </a:pPr>
            <a:endParaRPr kumimoji="0" lang="en-US" sz="1000" b="0" i="0" u="none" strike="noStrike" kern="1200" cap="none" spc="0" normalizeH="0" baseline="0" noProof="0" dirty="0" smtClean="0">
              <a:ln>
                <a:noFill/>
              </a:ln>
              <a:solidFill>
                <a:srgbClr val="FFFFFF"/>
              </a:solidFill>
              <a:effectLst/>
              <a:uLnTx/>
              <a:uFillTx/>
              <a:latin typeface="Tahoma"/>
              <a:ea typeface="+mn-ea"/>
              <a:cs typeface="+mn-cs"/>
            </a:endParaRPr>
          </a:p>
          <a:p>
            <a:pPr marL="0" marR="0" lvl="0" indent="0" defTabSz="914400" rtl="0" eaLnBrk="1" fontAlgn="auto" latinLnBrk="0" hangingPunct="1">
              <a:lnSpc>
                <a:spcPct val="100000"/>
              </a:lnSpc>
              <a:spcBef>
                <a:spcPts val="0"/>
              </a:spcBef>
              <a:spcAft>
                <a:spcPts val="1200"/>
              </a:spcAft>
              <a:buClrTx/>
              <a:buSzTx/>
              <a:buFontTx/>
              <a:buNone/>
              <a:tabLst/>
              <a:defRPr/>
            </a:pPr>
            <a:endParaRPr kumimoji="0" lang="en-US" sz="1000" b="0" i="0" u="none" strike="noStrike" kern="1200" cap="none" spc="0" normalizeH="0" baseline="0" noProof="0" dirty="0" smtClean="0">
              <a:ln>
                <a:noFill/>
              </a:ln>
              <a:solidFill>
                <a:srgbClr val="FFFFFF"/>
              </a:solidFill>
              <a:effectLst/>
              <a:uLnTx/>
              <a:uFillTx/>
              <a:latin typeface="Tahoma"/>
              <a:ea typeface="+mn-ea"/>
              <a:cs typeface="+mn-cs"/>
            </a:endParaRP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EMAIL</a:t>
            </a: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info@softserveinc.com</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WEBSITE:</a:t>
            </a: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www.softserveinc.com</a:t>
            </a:r>
            <a:endParaRPr kumimoji="0" lang="uk-UA" sz="10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266853920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st slide contacts 02">
    <p:bg>
      <p:bgRef idx="1001">
        <a:schemeClr val="bg1"/>
      </p:bgRef>
    </p:bg>
    <p:spTree>
      <p:nvGrpSpPr>
        <p:cNvPr id="1" name=""/>
        <p:cNvGrpSpPr/>
        <p:nvPr/>
      </p:nvGrpSpPr>
      <p:grpSpPr>
        <a:xfrm>
          <a:off x="0" y="0"/>
          <a:ext cx="0" cy="0"/>
          <a:chOff x="0" y="0"/>
          <a:chExt cx="0" cy="0"/>
        </a:xfrm>
      </p:grpSpPr>
      <p:sp>
        <p:nvSpPr>
          <p:cNvPr id="3" name="Прямоугольник 2"/>
          <p:cNvSpPr/>
          <p:nvPr userDrawn="1"/>
        </p:nvSpPr>
        <p:spPr>
          <a:xfrm>
            <a:off x="263531" y="4834657"/>
            <a:ext cx="11664951" cy="17630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1800"/>
          </a:p>
        </p:txBody>
      </p:sp>
      <p:sp>
        <p:nvSpPr>
          <p:cNvPr id="5" name="Заголовок 1"/>
          <p:cNvSpPr>
            <a:spLocks noGrp="1"/>
          </p:cNvSpPr>
          <p:nvPr>
            <p:ph type="title"/>
          </p:nvPr>
        </p:nvSpPr>
        <p:spPr>
          <a:xfrm>
            <a:off x="1268727" y="2132233"/>
            <a:ext cx="9883536" cy="1325563"/>
          </a:xfrm>
          <a:prstGeom prst="rect">
            <a:avLst/>
          </a:prstGeom>
        </p:spPr>
        <p:txBody>
          <a:bodyPr>
            <a:normAutofit/>
          </a:bodyPr>
          <a:lstStyle>
            <a:lvl1pPr>
              <a:defRPr sz="3500">
                <a:solidFill>
                  <a:srgbClr val="171B65"/>
                </a:solidFill>
              </a:defRPr>
            </a:lvl1pPr>
          </a:lstStyle>
          <a:p>
            <a:endParaRPr lang="uk-UA" dirty="0"/>
          </a:p>
        </p:txBody>
      </p:sp>
      <p:sp>
        <p:nvSpPr>
          <p:cNvPr id="6" name="TextBox 5"/>
          <p:cNvSpPr txBox="1"/>
          <p:nvPr userDrawn="1"/>
        </p:nvSpPr>
        <p:spPr>
          <a:xfrm>
            <a:off x="951551" y="5001138"/>
            <a:ext cx="7381835" cy="1477328"/>
          </a:xfrm>
          <a:prstGeom prst="rect">
            <a:avLst/>
          </a:prstGeom>
          <a:noFill/>
        </p:spPr>
        <p:txBody>
          <a:bodyPr wrap="square" numCol="4" spcCol="144000" rtlCol="0">
            <a:spAutoFit/>
          </a:bodyPr>
          <a:lstStyle/>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USA HQ</a:t>
            </a:r>
            <a:br>
              <a:rPr kumimoji="0" lang="en-US" sz="1000" b="1"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Toll Free: 866-687-3588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Tel: +1-512-516-8880</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Ukraine HQ</a:t>
            </a: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Tel: +380-32-240-9090</a:t>
            </a:r>
          </a:p>
          <a:p>
            <a:pPr marL="0" marR="0" lvl="0" indent="0" defTabSz="914400" rtl="0" eaLnBrk="1" fontAlgn="auto" latinLnBrk="0" hangingPunct="1">
              <a:lnSpc>
                <a:spcPct val="100000"/>
              </a:lnSpc>
              <a:spcBef>
                <a:spcPts val="0"/>
              </a:spcBef>
              <a:spcAft>
                <a:spcPts val="1200"/>
              </a:spcAft>
              <a:buClrTx/>
              <a:buSzTx/>
              <a:buFontTx/>
              <a:buNone/>
              <a:tabLst/>
              <a:defRPr/>
            </a:pPr>
            <a:endParaRPr kumimoji="0" lang="en-US" sz="1000" b="0" i="0" u="none" strike="noStrike" kern="1200" cap="none" spc="0" normalizeH="0" baseline="0" noProof="0" dirty="0" smtClean="0">
              <a:ln>
                <a:noFill/>
              </a:ln>
              <a:solidFill>
                <a:srgbClr val="FFFFFF"/>
              </a:solidFill>
              <a:effectLst/>
              <a:uLnTx/>
              <a:uFillTx/>
              <a:latin typeface="Tahoma"/>
              <a:ea typeface="+mn-ea"/>
              <a:cs typeface="+mn-cs"/>
            </a:endParaRP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Bulgaria</a:t>
            </a: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Tel: +359-2-902-3760</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Germany</a:t>
            </a: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Tel: +49-69-2602-5857</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Netherlands</a:t>
            </a: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Tel: +31-20-262-33-23 </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Poland</a:t>
            </a: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Tel: +48-71-382-2800</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UK</a:t>
            </a: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Tel: +44-207-544-8414 </a:t>
            </a:r>
          </a:p>
          <a:p>
            <a:pPr marL="0" marR="0" lvl="0" indent="0" defTabSz="914400" rtl="0" eaLnBrk="1" fontAlgn="auto" latinLnBrk="0" hangingPunct="1">
              <a:lnSpc>
                <a:spcPct val="100000"/>
              </a:lnSpc>
              <a:spcBef>
                <a:spcPts val="0"/>
              </a:spcBef>
              <a:spcAft>
                <a:spcPts val="1200"/>
              </a:spcAft>
              <a:buClrTx/>
              <a:buSzTx/>
              <a:buFontTx/>
              <a:buNone/>
              <a:tabLst/>
              <a:defRPr/>
            </a:pPr>
            <a:endParaRPr kumimoji="0" lang="en-US" sz="1000" b="0" i="0" u="none" strike="noStrike" kern="1200" cap="none" spc="0" normalizeH="0" baseline="0" noProof="0" dirty="0" smtClean="0">
              <a:ln>
                <a:noFill/>
              </a:ln>
              <a:solidFill>
                <a:srgbClr val="FFFFFF"/>
              </a:solidFill>
              <a:effectLst/>
              <a:uLnTx/>
              <a:uFillTx/>
              <a:latin typeface="Tahoma"/>
              <a:ea typeface="+mn-ea"/>
              <a:cs typeface="+mn-cs"/>
            </a:endParaRPr>
          </a:p>
          <a:p>
            <a:pPr marL="0" marR="0" lvl="0" indent="0" defTabSz="914400" rtl="0" eaLnBrk="1" fontAlgn="auto" latinLnBrk="0" hangingPunct="1">
              <a:lnSpc>
                <a:spcPct val="100000"/>
              </a:lnSpc>
              <a:spcBef>
                <a:spcPts val="0"/>
              </a:spcBef>
              <a:spcAft>
                <a:spcPts val="1200"/>
              </a:spcAft>
              <a:buClrTx/>
              <a:buSzTx/>
              <a:buFontTx/>
              <a:buNone/>
              <a:tabLst/>
              <a:defRPr/>
            </a:pPr>
            <a:endParaRPr kumimoji="0" lang="en-US" sz="1000" b="0" i="0" u="none" strike="noStrike" kern="1200" cap="none" spc="0" normalizeH="0" baseline="0" noProof="0" dirty="0" smtClean="0">
              <a:ln>
                <a:noFill/>
              </a:ln>
              <a:solidFill>
                <a:srgbClr val="FFFFFF"/>
              </a:solidFill>
              <a:effectLst/>
              <a:uLnTx/>
              <a:uFillTx/>
              <a:latin typeface="Tahoma"/>
              <a:ea typeface="+mn-ea"/>
              <a:cs typeface="+mn-cs"/>
            </a:endParaRP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EMAIL</a:t>
            </a: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info@softserveinc.com</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WEBSITE:</a:t>
            </a: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www.softserveinc.com</a:t>
            </a:r>
            <a:endParaRPr kumimoji="0" lang="uk-UA" sz="10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10553402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sp>
        <p:nvSpPr>
          <p:cNvPr id="4" name="Заголовок 1"/>
          <p:cNvSpPr>
            <a:spLocks noGrp="1"/>
          </p:cNvSpPr>
          <p:nvPr>
            <p:ph type="title" hasCustomPrompt="1"/>
          </p:nvPr>
        </p:nvSpPr>
        <p:spPr>
          <a:xfrm>
            <a:off x="416560" y="343778"/>
            <a:ext cx="11511915" cy="525970"/>
          </a:xfrm>
        </p:spPr>
        <p:txBody>
          <a:bodyPr>
            <a:noAutofit/>
          </a:bodyPr>
          <a:lstStyle>
            <a:lvl1pPr>
              <a:defRPr sz="3500"/>
            </a:lvl1pPr>
          </a:lstStyle>
          <a:p>
            <a:r>
              <a:rPr lang="en-US" dirty="0" smtClean="0"/>
              <a:t>Click to add title</a:t>
            </a:r>
            <a:endParaRPr lang="uk-UA" dirty="0"/>
          </a:p>
        </p:txBody>
      </p:sp>
      <p:sp>
        <p:nvSpPr>
          <p:cNvPr id="6" name="Content Placeholder 7"/>
          <p:cNvSpPr>
            <a:spLocks noGrp="1"/>
          </p:cNvSpPr>
          <p:nvPr>
            <p:ph idx="1" hasCustomPrompt="1"/>
          </p:nvPr>
        </p:nvSpPr>
        <p:spPr>
          <a:xfrm>
            <a:off x="416559" y="1233487"/>
            <a:ext cx="11511915" cy="4391025"/>
          </a:xfrm>
        </p:spPr>
        <p:txBody>
          <a:bodyPr/>
          <a:lstStyle/>
          <a:p>
            <a:pPr lvl="0"/>
            <a:r>
              <a:rPr lang="en-US" dirty="0" smtClean="0"/>
              <a:t>Click to add text</a:t>
            </a:r>
            <a:endParaRPr lang="ru-RU" dirty="0" smtClean="0"/>
          </a:p>
          <a:p>
            <a:pPr lvl="1"/>
            <a:r>
              <a:rPr lang="en-US" dirty="0" smtClean="0"/>
              <a:t>Second level</a:t>
            </a:r>
            <a:endParaRPr lang="ru-RU" dirty="0" smtClean="0"/>
          </a:p>
          <a:p>
            <a:pPr lvl="2"/>
            <a:r>
              <a:rPr lang="en-US" dirty="0" smtClean="0"/>
              <a:t>Third level</a:t>
            </a:r>
            <a:endParaRPr lang="ru-RU" dirty="0" smtClean="0"/>
          </a:p>
          <a:p>
            <a:pPr lvl="3"/>
            <a:r>
              <a:rPr lang="en-US" dirty="0" smtClean="0"/>
              <a:t>Fourth level</a:t>
            </a:r>
            <a:endParaRPr lang="ru-RU" dirty="0" smtClean="0"/>
          </a:p>
          <a:p>
            <a:pPr lvl="4"/>
            <a:r>
              <a:rPr lang="en-US" dirty="0" smtClean="0"/>
              <a:t>Fifth</a:t>
            </a:r>
            <a:r>
              <a:rPr lang="ru-RU" dirty="0" smtClean="0"/>
              <a:t> </a:t>
            </a:r>
            <a:r>
              <a:rPr lang="en-US" dirty="0" smtClean="0"/>
              <a:t>level</a:t>
            </a:r>
            <a:endParaRPr lang="uk-UA" dirty="0" smtClean="0"/>
          </a:p>
          <a:p>
            <a:endParaRPr lang="uk-UA" dirty="0"/>
          </a:p>
        </p:txBody>
      </p:sp>
    </p:spTree>
    <p:extLst>
      <p:ext uri="{BB962C8B-B14F-4D97-AF65-F5344CB8AC3E}">
        <p14:creationId xmlns:p14="http://schemas.microsoft.com/office/powerpoint/2010/main" val="299908663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Заголовок 1"/>
          <p:cNvSpPr>
            <a:spLocks noGrp="1"/>
          </p:cNvSpPr>
          <p:nvPr>
            <p:ph type="ctrTitle" hasCustomPrompt="1"/>
          </p:nvPr>
        </p:nvSpPr>
        <p:spPr>
          <a:xfrm>
            <a:off x="1188723" y="2701639"/>
            <a:ext cx="7631084" cy="1731039"/>
          </a:xfrm>
          <a:prstGeom prst="rect">
            <a:avLst/>
          </a:prstGeom>
        </p:spPr>
        <p:txBody>
          <a:bodyPr anchor="b">
            <a:normAutofit/>
          </a:bodyPr>
          <a:lstStyle>
            <a:lvl1pPr marL="0" indent="0" algn="l">
              <a:defRPr sz="6500" baseline="0">
                <a:solidFill>
                  <a:schemeClr val="tx1"/>
                </a:solidFill>
              </a:defRPr>
            </a:lvl1pPr>
          </a:lstStyle>
          <a:p>
            <a:r>
              <a:rPr lang="en-US" dirty="0" smtClean="0"/>
              <a:t>Click to add title</a:t>
            </a:r>
            <a:br>
              <a:rPr lang="en-US" dirty="0" smtClean="0"/>
            </a:br>
            <a:r>
              <a:rPr lang="en-US" dirty="0" smtClean="0"/>
              <a:t>65 </a:t>
            </a:r>
            <a:r>
              <a:rPr lang="en-US" dirty="0" err="1" smtClean="0"/>
              <a:t>pt</a:t>
            </a:r>
            <a:endParaRPr lang="uk-UA" dirty="0"/>
          </a:p>
        </p:txBody>
      </p:sp>
      <p:sp>
        <p:nvSpPr>
          <p:cNvPr id="3" name="Подзаголовок 2"/>
          <p:cNvSpPr>
            <a:spLocks noGrp="1"/>
          </p:cNvSpPr>
          <p:nvPr>
            <p:ph type="subTitle" idx="1" hasCustomPrompt="1"/>
          </p:nvPr>
        </p:nvSpPr>
        <p:spPr>
          <a:xfrm>
            <a:off x="1188725" y="1963226"/>
            <a:ext cx="8969433" cy="454573"/>
          </a:xfrm>
          <a:prstGeom prst="rect">
            <a:avLst/>
          </a:prstGeom>
        </p:spPr>
        <p:txBody>
          <a:bodyPr>
            <a:noAutofit/>
          </a:bodyPr>
          <a:lstStyle>
            <a:lvl1pPr marL="0" indent="0" algn="l">
              <a:buNone/>
              <a:defRPr sz="3000"/>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smtClean="0"/>
              <a:t>Click to add subtitle 30pt</a:t>
            </a:r>
            <a:endParaRPr lang="uk-UA" dirty="0"/>
          </a:p>
        </p:txBody>
      </p:sp>
      <p:pic>
        <p:nvPicPr>
          <p:cNvPr id="11" name="Picture 10"/>
          <p:cNvPicPr>
            <a:picLocks noChangeAspect="1"/>
          </p:cNvPicPr>
          <p:nvPr userDrawn="1"/>
        </p:nvPicPr>
        <p:blipFill>
          <a:blip r:embed="rId3"/>
          <a:stretch>
            <a:fillRect/>
          </a:stretch>
        </p:blipFill>
        <p:spPr>
          <a:xfrm>
            <a:off x="273050" y="271780"/>
            <a:ext cx="11645900" cy="685800"/>
          </a:xfrm>
          <a:prstGeom prst="rect">
            <a:avLst/>
          </a:prstGeom>
        </p:spPr>
      </p:pic>
    </p:spTree>
    <p:extLst>
      <p:ext uri="{BB962C8B-B14F-4D97-AF65-F5344CB8AC3E}">
        <p14:creationId xmlns:p14="http://schemas.microsoft.com/office/powerpoint/2010/main" val="42435915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4" name="Текст 3"/>
          <p:cNvSpPr>
            <a:spLocks noGrp="1"/>
          </p:cNvSpPr>
          <p:nvPr>
            <p:ph type="body" sz="half" idx="2" hasCustomPrompt="1"/>
          </p:nvPr>
        </p:nvSpPr>
        <p:spPr>
          <a:xfrm>
            <a:off x="412451" y="1464898"/>
            <a:ext cx="4786022" cy="4159615"/>
          </a:xfrm>
        </p:spPr>
        <p:txBody>
          <a:bodyPr>
            <a:normAutofit/>
          </a:bodyPr>
          <a:lstStyle>
            <a:lvl1pPr marL="0" indent="0">
              <a:buNone/>
              <a:defRPr sz="22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smtClean="0"/>
              <a:t>Click to add text</a:t>
            </a:r>
            <a:endParaRPr lang="ru-RU" dirty="0" smtClean="0"/>
          </a:p>
        </p:txBody>
      </p:sp>
      <p:sp>
        <p:nvSpPr>
          <p:cNvPr id="5" name="Заголовок 1"/>
          <p:cNvSpPr>
            <a:spLocks noGrp="1"/>
          </p:cNvSpPr>
          <p:nvPr>
            <p:ph type="title" hasCustomPrompt="1"/>
          </p:nvPr>
        </p:nvSpPr>
        <p:spPr>
          <a:xfrm>
            <a:off x="415435" y="343778"/>
            <a:ext cx="4772878" cy="525970"/>
          </a:xfrm>
        </p:spPr>
        <p:txBody>
          <a:bodyPr>
            <a:noAutofit/>
          </a:bodyPr>
          <a:lstStyle>
            <a:lvl1pPr>
              <a:defRPr sz="3500"/>
            </a:lvl1pPr>
          </a:lstStyle>
          <a:p>
            <a:r>
              <a:rPr lang="en-US" dirty="0" smtClean="0"/>
              <a:t>Click to add title</a:t>
            </a:r>
            <a:endParaRPr lang="uk-UA" dirty="0"/>
          </a:p>
        </p:txBody>
      </p:sp>
      <p:sp>
        <p:nvSpPr>
          <p:cNvPr id="6" name="Content Placeholder 7"/>
          <p:cNvSpPr>
            <a:spLocks noGrp="1"/>
          </p:cNvSpPr>
          <p:nvPr>
            <p:ph idx="1" hasCustomPrompt="1"/>
          </p:nvPr>
        </p:nvSpPr>
        <p:spPr>
          <a:xfrm>
            <a:off x="6096000" y="0"/>
            <a:ext cx="6095999" cy="6858000"/>
          </a:xfrm>
        </p:spPr>
        <p:txBody>
          <a:bodyPr/>
          <a:lstStyle>
            <a:lvl1pPr>
              <a:defRPr/>
            </a:lvl1pPr>
          </a:lstStyle>
          <a:p>
            <a:r>
              <a:rPr lang="en-US" dirty="0" smtClean="0"/>
              <a:t>Object</a:t>
            </a:r>
            <a:endParaRPr lang="uk-UA" dirty="0"/>
          </a:p>
        </p:txBody>
      </p:sp>
    </p:spTree>
    <p:extLst>
      <p:ext uri="{BB962C8B-B14F-4D97-AF65-F5344CB8AC3E}">
        <p14:creationId xmlns:p14="http://schemas.microsoft.com/office/powerpoint/2010/main" val="1504527078"/>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sp>
        <p:nvSpPr>
          <p:cNvPr id="4" name="Заголовок 1"/>
          <p:cNvSpPr>
            <a:spLocks noGrp="1"/>
          </p:cNvSpPr>
          <p:nvPr>
            <p:ph type="title" hasCustomPrompt="1"/>
          </p:nvPr>
        </p:nvSpPr>
        <p:spPr>
          <a:xfrm>
            <a:off x="416560" y="343778"/>
            <a:ext cx="11511915" cy="525970"/>
          </a:xfrm>
        </p:spPr>
        <p:txBody>
          <a:bodyPr>
            <a:noAutofit/>
          </a:bodyPr>
          <a:lstStyle>
            <a:lvl1pPr>
              <a:defRPr sz="3500"/>
            </a:lvl1pPr>
          </a:lstStyle>
          <a:p>
            <a:r>
              <a:rPr lang="en-US" dirty="0" smtClean="0"/>
              <a:t>Click to add title</a:t>
            </a:r>
            <a:endParaRPr lang="uk-UA" dirty="0"/>
          </a:p>
        </p:txBody>
      </p:sp>
      <p:sp>
        <p:nvSpPr>
          <p:cNvPr id="6" name="Content Placeholder 7"/>
          <p:cNvSpPr>
            <a:spLocks noGrp="1"/>
          </p:cNvSpPr>
          <p:nvPr>
            <p:ph idx="1" hasCustomPrompt="1"/>
          </p:nvPr>
        </p:nvSpPr>
        <p:spPr>
          <a:xfrm>
            <a:off x="416559" y="1160923"/>
            <a:ext cx="11511915" cy="5268452"/>
          </a:xfrm>
        </p:spPr>
        <p:txBody>
          <a:bodyPr/>
          <a:lstStyle/>
          <a:p>
            <a:pPr lvl="0"/>
            <a:r>
              <a:rPr lang="en-US" dirty="0" smtClean="0"/>
              <a:t>Click to add text</a:t>
            </a:r>
            <a:endParaRPr lang="ru-RU" dirty="0" smtClean="0"/>
          </a:p>
          <a:p>
            <a:pPr lvl="1"/>
            <a:r>
              <a:rPr lang="en-US" dirty="0" smtClean="0"/>
              <a:t>Second level</a:t>
            </a:r>
            <a:endParaRPr lang="ru-RU" dirty="0" smtClean="0"/>
          </a:p>
          <a:p>
            <a:pPr lvl="2"/>
            <a:r>
              <a:rPr lang="en-US" dirty="0" smtClean="0"/>
              <a:t>Third level</a:t>
            </a:r>
            <a:endParaRPr lang="ru-RU" dirty="0" smtClean="0"/>
          </a:p>
          <a:p>
            <a:pPr lvl="3"/>
            <a:r>
              <a:rPr lang="en-US" dirty="0" smtClean="0"/>
              <a:t>Fourth level</a:t>
            </a:r>
            <a:endParaRPr lang="ru-RU" dirty="0" smtClean="0"/>
          </a:p>
          <a:p>
            <a:pPr lvl="4"/>
            <a:r>
              <a:rPr lang="en-US" dirty="0" smtClean="0"/>
              <a:t>Fifth</a:t>
            </a:r>
            <a:r>
              <a:rPr lang="ru-RU" dirty="0" smtClean="0"/>
              <a:t> </a:t>
            </a:r>
            <a:r>
              <a:rPr lang="en-US" dirty="0" smtClean="0"/>
              <a:t>level</a:t>
            </a:r>
            <a:endParaRPr lang="uk-UA" dirty="0" smtClean="0"/>
          </a:p>
          <a:p>
            <a:endParaRPr lang="uk-UA" dirty="0"/>
          </a:p>
        </p:txBody>
      </p:sp>
    </p:spTree>
    <p:extLst>
      <p:ext uri="{BB962C8B-B14F-4D97-AF65-F5344CB8AC3E}">
        <p14:creationId xmlns:p14="http://schemas.microsoft.com/office/powerpoint/2010/main" val="22028138"/>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4" name="Текст 3"/>
          <p:cNvSpPr>
            <a:spLocks noGrp="1"/>
          </p:cNvSpPr>
          <p:nvPr>
            <p:ph type="body" sz="half" idx="2" hasCustomPrompt="1"/>
          </p:nvPr>
        </p:nvSpPr>
        <p:spPr>
          <a:xfrm>
            <a:off x="412451" y="1464898"/>
            <a:ext cx="4786022" cy="4964477"/>
          </a:xfrm>
        </p:spPr>
        <p:txBody>
          <a:bodyPr>
            <a:normAutofit/>
          </a:bodyPr>
          <a:lstStyle>
            <a:lvl1pPr marL="0" indent="0">
              <a:buNone/>
              <a:defRPr sz="22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smtClean="0"/>
              <a:t>Click to add text</a:t>
            </a:r>
            <a:endParaRPr lang="ru-RU" dirty="0" smtClean="0"/>
          </a:p>
        </p:txBody>
      </p:sp>
      <p:sp>
        <p:nvSpPr>
          <p:cNvPr id="5" name="Заголовок 1"/>
          <p:cNvSpPr>
            <a:spLocks noGrp="1"/>
          </p:cNvSpPr>
          <p:nvPr>
            <p:ph type="title" hasCustomPrompt="1"/>
          </p:nvPr>
        </p:nvSpPr>
        <p:spPr>
          <a:xfrm>
            <a:off x="415435" y="343778"/>
            <a:ext cx="4772878" cy="525970"/>
          </a:xfrm>
        </p:spPr>
        <p:txBody>
          <a:bodyPr>
            <a:noAutofit/>
          </a:bodyPr>
          <a:lstStyle>
            <a:lvl1pPr>
              <a:defRPr sz="3500"/>
            </a:lvl1pPr>
          </a:lstStyle>
          <a:p>
            <a:r>
              <a:rPr lang="en-US" dirty="0" smtClean="0"/>
              <a:t>Click to add title</a:t>
            </a:r>
            <a:endParaRPr lang="uk-UA" dirty="0"/>
          </a:p>
        </p:txBody>
      </p:sp>
      <p:sp>
        <p:nvSpPr>
          <p:cNvPr id="6" name="Content Placeholder 7"/>
          <p:cNvSpPr>
            <a:spLocks noGrp="1"/>
          </p:cNvSpPr>
          <p:nvPr>
            <p:ph idx="1" hasCustomPrompt="1"/>
          </p:nvPr>
        </p:nvSpPr>
        <p:spPr>
          <a:xfrm>
            <a:off x="6096000" y="0"/>
            <a:ext cx="6095999" cy="6858000"/>
          </a:xfrm>
        </p:spPr>
        <p:txBody>
          <a:bodyPr/>
          <a:lstStyle>
            <a:lvl1pPr>
              <a:defRPr/>
            </a:lvl1pPr>
          </a:lstStyle>
          <a:p>
            <a:r>
              <a:rPr lang="en-US" dirty="0" smtClean="0"/>
              <a:t>Object</a:t>
            </a:r>
            <a:endParaRPr lang="uk-UA" dirty="0"/>
          </a:p>
        </p:txBody>
      </p:sp>
    </p:spTree>
    <p:extLst>
      <p:ext uri="{BB962C8B-B14F-4D97-AF65-F5344CB8AC3E}">
        <p14:creationId xmlns:p14="http://schemas.microsoft.com/office/powerpoint/2010/main" val="1069252996"/>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Сhapter Slide">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0" y="0"/>
            <a:ext cx="12192000" cy="6858000"/>
          </a:xfrm>
          <a:prstGeom prst="rect">
            <a:avLst/>
          </a:prstGeom>
        </p:spPr>
        <p:txBody>
          <a:bodyPr/>
          <a:lstStyle>
            <a:lvl1pPr>
              <a:defRPr>
                <a:solidFill>
                  <a:schemeClr val="accent1"/>
                </a:solidFill>
              </a:defRPr>
            </a:lvl1pPr>
          </a:lstStyle>
          <a:p>
            <a:endParaRPr lang="uk-UA" dirty="0"/>
          </a:p>
        </p:txBody>
      </p:sp>
      <p:sp>
        <p:nvSpPr>
          <p:cNvPr id="6" name="Прямоугольник 3"/>
          <p:cNvSpPr/>
          <p:nvPr userDrawn="1"/>
        </p:nvSpPr>
        <p:spPr>
          <a:xfrm>
            <a:off x="265113" y="5624513"/>
            <a:ext cx="11664950" cy="990455"/>
          </a:xfrm>
          <a:prstGeom prst="rect">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uk-UA">
              <a:solidFill>
                <a:schemeClr val="bg1"/>
              </a:solidFill>
            </a:endParaRPr>
          </a:p>
        </p:txBody>
      </p:sp>
      <p:sp>
        <p:nvSpPr>
          <p:cNvPr id="2" name="Заголовок 1"/>
          <p:cNvSpPr>
            <a:spLocks noGrp="1"/>
          </p:cNvSpPr>
          <p:nvPr>
            <p:ph type="title" hasCustomPrompt="1"/>
          </p:nvPr>
        </p:nvSpPr>
        <p:spPr>
          <a:xfrm>
            <a:off x="446118" y="5848096"/>
            <a:ext cx="10515600" cy="525970"/>
          </a:xfrm>
          <a:prstGeom prst="rect">
            <a:avLst/>
          </a:prstGeom>
        </p:spPr>
        <p:txBody>
          <a:bodyPr>
            <a:noAutofit/>
          </a:bodyPr>
          <a:lstStyle>
            <a:lvl1pPr>
              <a:defRPr sz="3500">
                <a:solidFill>
                  <a:schemeClr val="bg1"/>
                </a:solidFill>
              </a:defRPr>
            </a:lvl1pPr>
          </a:lstStyle>
          <a:p>
            <a:r>
              <a:rPr lang="en-US" dirty="0" smtClean="0"/>
              <a:t>Click to add title</a:t>
            </a:r>
            <a:endParaRPr lang="uk-UA" dirty="0"/>
          </a:p>
        </p:txBody>
      </p:sp>
    </p:spTree>
    <p:extLst>
      <p:ext uri="{BB962C8B-B14F-4D97-AF65-F5344CB8AC3E}">
        <p14:creationId xmlns:p14="http://schemas.microsoft.com/office/powerpoint/2010/main" val="1136001050"/>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Сhapter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t="15114" b="-18"/>
          <a:stretch/>
        </p:blipFill>
        <p:spPr>
          <a:xfrm>
            <a:off x="0" y="0"/>
            <a:ext cx="12192000" cy="6894095"/>
          </a:xfrm>
          <a:prstGeom prst="rect">
            <a:avLst/>
          </a:prstGeom>
        </p:spPr>
      </p:pic>
      <p:sp>
        <p:nvSpPr>
          <p:cNvPr id="5" name="Прямоугольник 3"/>
          <p:cNvSpPr/>
          <p:nvPr userDrawn="1"/>
        </p:nvSpPr>
        <p:spPr>
          <a:xfrm>
            <a:off x="265113" y="5624513"/>
            <a:ext cx="11664950" cy="990455"/>
          </a:xfrm>
          <a:prstGeom prst="rect">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uk-UA">
              <a:solidFill>
                <a:schemeClr val="bg1"/>
              </a:solidFill>
            </a:endParaRPr>
          </a:p>
        </p:txBody>
      </p:sp>
      <p:sp>
        <p:nvSpPr>
          <p:cNvPr id="2" name="Заголовок 1"/>
          <p:cNvSpPr>
            <a:spLocks noGrp="1"/>
          </p:cNvSpPr>
          <p:nvPr>
            <p:ph type="title" hasCustomPrompt="1"/>
          </p:nvPr>
        </p:nvSpPr>
        <p:spPr>
          <a:xfrm>
            <a:off x="446118" y="5848096"/>
            <a:ext cx="10515600" cy="525970"/>
          </a:xfrm>
          <a:prstGeom prst="rect">
            <a:avLst/>
          </a:prstGeom>
        </p:spPr>
        <p:txBody>
          <a:bodyPr>
            <a:noAutofit/>
          </a:bodyPr>
          <a:lstStyle>
            <a:lvl1pPr>
              <a:defRPr sz="3500">
                <a:solidFill>
                  <a:schemeClr val="bg1"/>
                </a:solidFill>
              </a:defRPr>
            </a:lvl1pPr>
          </a:lstStyle>
          <a:p>
            <a:r>
              <a:rPr lang="en-US" dirty="0" smtClean="0"/>
              <a:t>Click to add title</a:t>
            </a:r>
            <a:endParaRPr lang="uk-UA" dirty="0"/>
          </a:p>
        </p:txBody>
      </p:sp>
    </p:spTree>
    <p:extLst>
      <p:ext uri="{BB962C8B-B14F-4D97-AF65-F5344CB8AC3E}">
        <p14:creationId xmlns:p14="http://schemas.microsoft.com/office/powerpoint/2010/main" val="198751320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Сhapter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274064"/>
            <a:ext cx="12192000" cy="8132064"/>
          </a:xfrm>
          <a:prstGeom prst="rect">
            <a:avLst/>
          </a:prstGeom>
        </p:spPr>
      </p:pic>
      <p:sp>
        <p:nvSpPr>
          <p:cNvPr id="5" name="Прямоугольник 3"/>
          <p:cNvSpPr/>
          <p:nvPr userDrawn="1"/>
        </p:nvSpPr>
        <p:spPr>
          <a:xfrm>
            <a:off x="265113" y="5624513"/>
            <a:ext cx="11664950" cy="990455"/>
          </a:xfrm>
          <a:prstGeom prst="rect">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uk-UA">
              <a:solidFill>
                <a:schemeClr val="bg1"/>
              </a:solidFill>
            </a:endParaRPr>
          </a:p>
        </p:txBody>
      </p:sp>
      <p:sp>
        <p:nvSpPr>
          <p:cNvPr id="2" name="Заголовок 1"/>
          <p:cNvSpPr>
            <a:spLocks noGrp="1"/>
          </p:cNvSpPr>
          <p:nvPr>
            <p:ph type="title" hasCustomPrompt="1"/>
          </p:nvPr>
        </p:nvSpPr>
        <p:spPr>
          <a:xfrm>
            <a:off x="446118" y="5848096"/>
            <a:ext cx="10515600" cy="525970"/>
          </a:xfrm>
          <a:prstGeom prst="rect">
            <a:avLst/>
          </a:prstGeom>
        </p:spPr>
        <p:txBody>
          <a:bodyPr>
            <a:noAutofit/>
          </a:bodyPr>
          <a:lstStyle>
            <a:lvl1pPr>
              <a:defRPr sz="3500">
                <a:solidFill>
                  <a:schemeClr val="bg1"/>
                </a:solidFill>
              </a:defRPr>
            </a:lvl1pPr>
          </a:lstStyle>
          <a:p>
            <a:r>
              <a:rPr lang="en-US" dirty="0" smtClean="0"/>
              <a:t>Click to add title</a:t>
            </a:r>
            <a:endParaRPr lang="uk-UA" dirty="0"/>
          </a:p>
        </p:txBody>
      </p:sp>
    </p:spTree>
    <p:extLst>
      <p:ext uri="{BB962C8B-B14F-4D97-AF65-F5344CB8AC3E}">
        <p14:creationId xmlns:p14="http://schemas.microsoft.com/office/powerpoint/2010/main" val="4280032880"/>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Сhapter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74064"/>
            <a:ext cx="12192000" cy="8132064"/>
          </a:xfrm>
          <a:prstGeom prst="rect">
            <a:avLst/>
          </a:prstGeom>
        </p:spPr>
      </p:pic>
      <p:sp>
        <p:nvSpPr>
          <p:cNvPr id="5" name="Прямоугольник 3"/>
          <p:cNvSpPr/>
          <p:nvPr userDrawn="1"/>
        </p:nvSpPr>
        <p:spPr>
          <a:xfrm>
            <a:off x="265113" y="5624513"/>
            <a:ext cx="11664950" cy="990455"/>
          </a:xfrm>
          <a:prstGeom prst="rect">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uk-UA">
              <a:solidFill>
                <a:schemeClr val="bg1"/>
              </a:solidFill>
            </a:endParaRPr>
          </a:p>
        </p:txBody>
      </p:sp>
      <p:sp>
        <p:nvSpPr>
          <p:cNvPr id="2" name="Заголовок 1"/>
          <p:cNvSpPr>
            <a:spLocks noGrp="1"/>
          </p:cNvSpPr>
          <p:nvPr>
            <p:ph type="title" hasCustomPrompt="1"/>
          </p:nvPr>
        </p:nvSpPr>
        <p:spPr>
          <a:xfrm>
            <a:off x="446118" y="5848096"/>
            <a:ext cx="10515600" cy="525970"/>
          </a:xfrm>
          <a:prstGeom prst="rect">
            <a:avLst/>
          </a:prstGeom>
        </p:spPr>
        <p:txBody>
          <a:bodyPr>
            <a:noAutofit/>
          </a:bodyPr>
          <a:lstStyle>
            <a:lvl1pPr>
              <a:defRPr sz="3500">
                <a:solidFill>
                  <a:schemeClr val="bg1"/>
                </a:solidFill>
              </a:defRPr>
            </a:lvl1pPr>
          </a:lstStyle>
          <a:p>
            <a:r>
              <a:rPr lang="en-US" dirty="0" smtClean="0"/>
              <a:t>Click to add title</a:t>
            </a:r>
            <a:endParaRPr lang="uk-UA" dirty="0"/>
          </a:p>
        </p:txBody>
      </p:sp>
    </p:spTree>
    <p:extLst>
      <p:ext uri="{BB962C8B-B14F-4D97-AF65-F5344CB8AC3E}">
        <p14:creationId xmlns:p14="http://schemas.microsoft.com/office/powerpoint/2010/main" val="3924867411"/>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M_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8741570"/>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ist Slide">
    <p:spTree>
      <p:nvGrpSpPr>
        <p:cNvPr id="1" name=""/>
        <p:cNvGrpSpPr/>
        <p:nvPr/>
      </p:nvGrpSpPr>
      <p:grpSpPr>
        <a:xfrm>
          <a:off x="0" y="0"/>
          <a:ext cx="0" cy="0"/>
          <a:chOff x="0" y="0"/>
          <a:chExt cx="0" cy="0"/>
        </a:xfrm>
      </p:grpSpPr>
      <p:sp>
        <p:nvSpPr>
          <p:cNvPr id="9" name="Текст 8"/>
          <p:cNvSpPr>
            <a:spLocks noGrp="1"/>
          </p:cNvSpPr>
          <p:nvPr>
            <p:ph type="body" sz="quarter" idx="10" hasCustomPrompt="1"/>
          </p:nvPr>
        </p:nvSpPr>
        <p:spPr>
          <a:xfrm>
            <a:off x="416561" y="1233488"/>
            <a:ext cx="11513504" cy="3425825"/>
          </a:xfrm>
        </p:spPr>
        <p:txBody>
          <a:bodyPr/>
          <a:lstStyle>
            <a:lvl1pPr marL="342900" indent="-342900">
              <a:buClr>
                <a:schemeClr val="bg2"/>
              </a:buClr>
              <a:buFont typeface="Arial" panose="020B0604020202020204" pitchFamily="34" charset="0"/>
              <a:buChar char="•"/>
              <a:defRPr sz="2200"/>
            </a:lvl1pPr>
            <a:lvl2pPr marL="685750" indent="-228584">
              <a:buClr>
                <a:schemeClr val="bg2"/>
              </a:buClr>
              <a:buFont typeface="Tahoma" panose="020B0604030504040204" pitchFamily="34" charset="0"/>
              <a:buChar char="▪"/>
              <a:defRPr sz="2200"/>
            </a:lvl2pPr>
            <a:lvl3pPr marL="1142914" indent="-228584">
              <a:buClr>
                <a:schemeClr val="bg2"/>
              </a:buClr>
              <a:buFont typeface="Tahoma" panose="020B0604030504040204" pitchFamily="34" charset="0"/>
              <a:buChar char="-"/>
              <a:defRPr sz="2200"/>
            </a:lvl3pPr>
            <a:lvl4pPr marL="1600080" indent="-228584">
              <a:buClr>
                <a:schemeClr val="bg2"/>
              </a:buClr>
              <a:buSzPct val="80000"/>
              <a:buFont typeface="Tahoma" panose="020B0604030504040204" pitchFamily="34" charset="0"/>
              <a:buChar char="▪"/>
              <a:defRPr sz="2200"/>
            </a:lvl4pPr>
            <a:lvl5pPr>
              <a:defRPr sz="2200"/>
            </a:lvl5pPr>
          </a:lstStyle>
          <a:p>
            <a:pPr lvl="0"/>
            <a:r>
              <a:rPr lang="en-US" dirty="0" smtClean="0"/>
              <a:t>Click to add text</a:t>
            </a:r>
            <a:endParaRPr lang="ru-RU" dirty="0" smtClean="0"/>
          </a:p>
        </p:txBody>
      </p:sp>
      <p:sp>
        <p:nvSpPr>
          <p:cNvPr id="4" name="Заголовок 1"/>
          <p:cNvSpPr>
            <a:spLocks noGrp="1"/>
          </p:cNvSpPr>
          <p:nvPr>
            <p:ph type="title" hasCustomPrompt="1"/>
          </p:nvPr>
        </p:nvSpPr>
        <p:spPr>
          <a:xfrm>
            <a:off x="416560" y="343778"/>
            <a:ext cx="11511915" cy="525970"/>
          </a:xfrm>
        </p:spPr>
        <p:txBody>
          <a:bodyPr>
            <a:noAutofit/>
          </a:bodyPr>
          <a:lstStyle>
            <a:lvl1pPr>
              <a:defRPr sz="3500"/>
            </a:lvl1pPr>
          </a:lstStyle>
          <a:p>
            <a:r>
              <a:rPr lang="en-US" dirty="0" smtClean="0"/>
              <a:t>Click to add title</a:t>
            </a:r>
            <a:endParaRPr lang="uk-UA" dirty="0"/>
          </a:p>
        </p:txBody>
      </p:sp>
    </p:spTree>
    <p:extLst>
      <p:ext uri="{BB962C8B-B14F-4D97-AF65-F5344CB8AC3E}">
        <p14:creationId xmlns:p14="http://schemas.microsoft.com/office/powerpoint/2010/main" val="1749015517"/>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9" name="Текст 8"/>
          <p:cNvSpPr>
            <a:spLocks noGrp="1"/>
          </p:cNvSpPr>
          <p:nvPr>
            <p:ph type="body" sz="quarter" idx="10" hasCustomPrompt="1"/>
          </p:nvPr>
        </p:nvSpPr>
        <p:spPr>
          <a:xfrm>
            <a:off x="416561" y="1233488"/>
            <a:ext cx="11513504" cy="3425825"/>
          </a:xfrm>
        </p:spPr>
        <p:txBody>
          <a:bodyPr/>
          <a:lstStyle>
            <a:lvl1pPr marL="0" indent="0">
              <a:buClr>
                <a:schemeClr val="accent4"/>
              </a:buClr>
              <a:buFontTx/>
              <a:buNone/>
              <a:defRPr sz="2200"/>
            </a:lvl1pPr>
            <a:lvl2pPr marL="685750" indent="-228584">
              <a:buClr>
                <a:schemeClr val="bg2"/>
              </a:buClr>
              <a:buFont typeface="Tahoma" panose="020B0604030504040204" pitchFamily="34" charset="0"/>
              <a:buChar char="▪"/>
              <a:defRPr sz="2200"/>
            </a:lvl2pPr>
            <a:lvl3pPr marL="1142914" indent="-228584">
              <a:buClr>
                <a:schemeClr val="bg2"/>
              </a:buClr>
              <a:buFont typeface="Tahoma" panose="020B0604030504040204" pitchFamily="34" charset="0"/>
              <a:buChar char="-"/>
              <a:defRPr sz="2200"/>
            </a:lvl3pPr>
            <a:lvl4pPr marL="1600080" indent="-228584">
              <a:buClr>
                <a:schemeClr val="bg2"/>
              </a:buClr>
              <a:buSzPct val="80000"/>
              <a:buFont typeface="Tahoma" panose="020B0604030504040204" pitchFamily="34" charset="0"/>
              <a:buChar char="▪"/>
              <a:defRPr sz="2200"/>
            </a:lvl4pPr>
            <a:lvl5pPr>
              <a:defRPr sz="2200"/>
            </a:lvl5pPr>
          </a:lstStyle>
          <a:p>
            <a:pPr lvl="0"/>
            <a:r>
              <a:rPr lang="en-US" dirty="0" smtClean="0"/>
              <a:t>Click to add text</a:t>
            </a:r>
            <a:endParaRPr lang="ru-RU" dirty="0" smtClean="0"/>
          </a:p>
        </p:txBody>
      </p:sp>
      <p:sp>
        <p:nvSpPr>
          <p:cNvPr id="4" name="Заголовок 1"/>
          <p:cNvSpPr>
            <a:spLocks noGrp="1"/>
          </p:cNvSpPr>
          <p:nvPr>
            <p:ph type="title" hasCustomPrompt="1"/>
          </p:nvPr>
        </p:nvSpPr>
        <p:spPr>
          <a:xfrm>
            <a:off x="416560" y="343778"/>
            <a:ext cx="11511915" cy="525970"/>
          </a:xfrm>
        </p:spPr>
        <p:txBody>
          <a:bodyPr>
            <a:noAutofit/>
          </a:bodyPr>
          <a:lstStyle>
            <a:lvl1pPr>
              <a:defRPr sz="3500"/>
            </a:lvl1pPr>
          </a:lstStyle>
          <a:p>
            <a:r>
              <a:rPr lang="en-US" dirty="0" smtClean="0"/>
              <a:t>Click to add title</a:t>
            </a:r>
            <a:endParaRPr lang="uk-UA" dirty="0"/>
          </a:p>
        </p:txBody>
      </p:sp>
    </p:spTree>
    <p:extLst>
      <p:ext uri="{BB962C8B-B14F-4D97-AF65-F5344CB8AC3E}">
        <p14:creationId xmlns:p14="http://schemas.microsoft.com/office/powerpoint/2010/main" val="54056015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2" name="Рисунок 11"/>
          <p:cNvSpPr>
            <a:spLocks noGrp="1"/>
          </p:cNvSpPr>
          <p:nvPr>
            <p:ph type="pic" sz="quarter" idx="10"/>
          </p:nvPr>
        </p:nvSpPr>
        <p:spPr>
          <a:xfrm>
            <a:off x="263530" y="1233488"/>
            <a:ext cx="11664391" cy="5364162"/>
          </a:xfrm>
          <a:prstGeom prst="rect">
            <a:avLst/>
          </a:prstGeom>
        </p:spPr>
        <p:txBody>
          <a:bodyPr/>
          <a:lstStyle/>
          <a:p>
            <a:endParaRPr lang="uk-UA" dirty="0"/>
          </a:p>
        </p:txBody>
      </p:sp>
      <p:sp>
        <p:nvSpPr>
          <p:cNvPr id="8" name="Подзаголовок 2"/>
          <p:cNvSpPr>
            <a:spLocks noGrp="1"/>
          </p:cNvSpPr>
          <p:nvPr>
            <p:ph type="subTitle" idx="1" hasCustomPrompt="1"/>
          </p:nvPr>
        </p:nvSpPr>
        <p:spPr>
          <a:xfrm>
            <a:off x="1188725" y="4741589"/>
            <a:ext cx="8969433" cy="454573"/>
          </a:xfrm>
          <a:prstGeom prst="rect">
            <a:avLst/>
          </a:prstGeom>
        </p:spPr>
        <p:txBody>
          <a:bodyPr>
            <a:noAutofit/>
          </a:bodyPr>
          <a:lstStyle>
            <a:lvl1pPr marL="0" indent="0" algn="l">
              <a:buNone/>
              <a:defRPr sz="3000">
                <a:solidFill>
                  <a:schemeClr val="bg1"/>
                </a:solidFill>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smtClean="0"/>
              <a:t>Click to add subtitle 30pt</a:t>
            </a:r>
            <a:endParaRPr lang="uk-UA" dirty="0"/>
          </a:p>
        </p:txBody>
      </p:sp>
      <p:sp>
        <p:nvSpPr>
          <p:cNvPr id="5" name="Заголовок 1"/>
          <p:cNvSpPr>
            <a:spLocks noGrp="1"/>
          </p:cNvSpPr>
          <p:nvPr>
            <p:ph type="ctrTitle" hasCustomPrompt="1"/>
          </p:nvPr>
        </p:nvSpPr>
        <p:spPr>
          <a:xfrm>
            <a:off x="1188723" y="5434552"/>
            <a:ext cx="10731133" cy="924707"/>
          </a:xfrm>
          <a:prstGeom prst="rect">
            <a:avLst/>
          </a:prstGeom>
        </p:spPr>
        <p:txBody>
          <a:bodyPr anchor="b">
            <a:normAutofit/>
          </a:bodyPr>
          <a:lstStyle>
            <a:lvl1pPr marL="0" indent="0" algn="l">
              <a:defRPr sz="6500" baseline="0">
                <a:solidFill>
                  <a:schemeClr val="bg1"/>
                </a:solidFill>
              </a:defRPr>
            </a:lvl1pPr>
          </a:lstStyle>
          <a:p>
            <a:r>
              <a:rPr lang="en-US" dirty="0" smtClean="0"/>
              <a:t>Click to add title 65 </a:t>
            </a:r>
            <a:r>
              <a:rPr lang="en-US" dirty="0" err="1" smtClean="0"/>
              <a:t>pt</a:t>
            </a:r>
            <a:endParaRPr lang="uk-UA" dirty="0"/>
          </a:p>
        </p:txBody>
      </p:sp>
    </p:spTree>
    <p:extLst>
      <p:ext uri="{BB962C8B-B14F-4D97-AF65-F5344CB8AC3E}">
        <p14:creationId xmlns:p14="http://schemas.microsoft.com/office/powerpoint/2010/main" val="4094339195"/>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3" name="Таблица 2"/>
          <p:cNvSpPr>
            <a:spLocks noGrp="1"/>
          </p:cNvSpPr>
          <p:nvPr>
            <p:ph type="tbl" sz="quarter" idx="10"/>
          </p:nvPr>
        </p:nvSpPr>
        <p:spPr>
          <a:xfrm>
            <a:off x="416560" y="1233488"/>
            <a:ext cx="11513503" cy="4391025"/>
          </a:xfrm>
        </p:spPr>
        <p:txBody>
          <a:bodyPr/>
          <a:lstStyle/>
          <a:p>
            <a:endParaRPr lang="uk-UA"/>
          </a:p>
        </p:txBody>
      </p:sp>
      <p:sp>
        <p:nvSpPr>
          <p:cNvPr id="4" name="Заголовок 1"/>
          <p:cNvSpPr>
            <a:spLocks noGrp="1"/>
          </p:cNvSpPr>
          <p:nvPr>
            <p:ph type="title" hasCustomPrompt="1"/>
          </p:nvPr>
        </p:nvSpPr>
        <p:spPr>
          <a:xfrm>
            <a:off x="416560" y="343778"/>
            <a:ext cx="11511915" cy="525970"/>
          </a:xfrm>
        </p:spPr>
        <p:txBody>
          <a:bodyPr>
            <a:noAutofit/>
          </a:bodyPr>
          <a:lstStyle>
            <a:lvl1pPr>
              <a:defRPr sz="3500"/>
            </a:lvl1pPr>
          </a:lstStyle>
          <a:p>
            <a:r>
              <a:rPr lang="en-US" dirty="0" smtClean="0"/>
              <a:t>Click to add title</a:t>
            </a:r>
            <a:endParaRPr lang="uk-UA" dirty="0"/>
          </a:p>
        </p:txBody>
      </p:sp>
    </p:spTree>
    <p:extLst>
      <p:ext uri="{BB962C8B-B14F-4D97-AF65-F5344CB8AC3E}">
        <p14:creationId xmlns:p14="http://schemas.microsoft.com/office/powerpoint/2010/main" val="3220461387"/>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and image ">
    <p:spTree>
      <p:nvGrpSpPr>
        <p:cNvPr id="1" name=""/>
        <p:cNvGrpSpPr/>
        <p:nvPr/>
      </p:nvGrpSpPr>
      <p:grpSpPr>
        <a:xfrm>
          <a:off x="0" y="0"/>
          <a:ext cx="0" cy="0"/>
          <a:chOff x="0" y="0"/>
          <a:chExt cx="0" cy="0"/>
        </a:xfrm>
      </p:grpSpPr>
      <p:sp>
        <p:nvSpPr>
          <p:cNvPr id="4" name="Текст 3"/>
          <p:cNvSpPr>
            <a:spLocks noGrp="1"/>
          </p:cNvSpPr>
          <p:nvPr>
            <p:ph type="body" sz="half" idx="2" hasCustomPrompt="1"/>
          </p:nvPr>
        </p:nvSpPr>
        <p:spPr>
          <a:xfrm>
            <a:off x="412451" y="1464898"/>
            <a:ext cx="4786022" cy="4159615"/>
          </a:xfrm>
        </p:spPr>
        <p:txBody>
          <a:bodyPr>
            <a:normAutofit/>
          </a:bodyPr>
          <a:lstStyle>
            <a:lvl1pPr marL="0" indent="0">
              <a:buNone/>
              <a:defRPr sz="22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smtClean="0"/>
              <a:t>Click to add text</a:t>
            </a:r>
            <a:endParaRPr lang="ru-RU" dirty="0" smtClean="0"/>
          </a:p>
        </p:txBody>
      </p:sp>
      <p:sp>
        <p:nvSpPr>
          <p:cNvPr id="9" name="Рисунок 8"/>
          <p:cNvSpPr>
            <a:spLocks noGrp="1"/>
          </p:cNvSpPr>
          <p:nvPr>
            <p:ph type="pic" sz="quarter" idx="10"/>
          </p:nvPr>
        </p:nvSpPr>
        <p:spPr>
          <a:xfrm>
            <a:off x="6096000" y="0"/>
            <a:ext cx="6095999" cy="6858000"/>
          </a:xfrm>
        </p:spPr>
        <p:txBody>
          <a:bodyPr/>
          <a:lstStyle/>
          <a:p>
            <a:endParaRPr lang="uk-UA"/>
          </a:p>
        </p:txBody>
      </p:sp>
      <p:sp>
        <p:nvSpPr>
          <p:cNvPr id="5" name="Заголовок 1"/>
          <p:cNvSpPr>
            <a:spLocks noGrp="1"/>
          </p:cNvSpPr>
          <p:nvPr>
            <p:ph type="title" hasCustomPrompt="1"/>
          </p:nvPr>
        </p:nvSpPr>
        <p:spPr>
          <a:xfrm>
            <a:off x="415435" y="343778"/>
            <a:ext cx="4772878" cy="525970"/>
          </a:xfrm>
        </p:spPr>
        <p:txBody>
          <a:bodyPr>
            <a:noAutofit/>
          </a:bodyPr>
          <a:lstStyle>
            <a:lvl1pPr>
              <a:defRPr sz="3500"/>
            </a:lvl1pPr>
          </a:lstStyle>
          <a:p>
            <a:r>
              <a:rPr lang="en-US" dirty="0" smtClean="0"/>
              <a:t>Click to add title</a:t>
            </a:r>
            <a:endParaRPr lang="uk-UA" dirty="0"/>
          </a:p>
        </p:txBody>
      </p:sp>
    </p:spTree>
    <p:extLst>
      <p:ext uri="{BB962C8B-B14F-4D97-AF65-F5344CB8AC3E}">
        <p14:creationId xmlns:p14="http://schemas.microsoft.com/office/powerpoint/2010/main" val="407545861"/>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and diagram ">
    <p:spTree>
      <p:nvGrpSpPr>
        <p:cNvPr id="1" name=""/>
        <p:cNvGrpSpPr/>
        <p:nvPr/>
      </p:nvGrpSpPr>
      <p:grpSpPr>
        <a:xfrm>
          <a:off x="0" y="0"/>
          <a:ext cx="0" cy="0"/>
          <a:chOff x="0" y="0"/>
          <a:chExt cx="0" cy="0"/>
        </a:xfrm>
      </p:grpSpPr>
      <p:sp>
        <p:nvSpPr>
          <p:cNvPr id="4" name="Текст 3"/>
          <p:cNvSpPr>
            <a:spLocks noGrp="1"/>
          </p:cNvSpPr>
          <p:nvPr>
            <p:ph type="body" sz="half" idx="2" hasCustomPrompt="1"/>
          </p:nvPr>
        </p:nvSpPr>
        <p:spPr>
          <a:xfrm>
            <a:off x="414145" y="1233488"/>
            <a:ext cx="4728944" cy="4391025"/>
          </a:xfrm>
        </p:spPr>
        <p:txBody>
          <a:bodyPr>
            <a:normAutofit/>
          </a:bodyPr>
          <a:lstStyle>
            <a:lvl1pPr marL="0" indent="0">
              <a:buNone/>
              <a:defRPr sz="22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smtClean="0"/>
              <a:t>Click to add text</a:t>
            </a:r>
            <a:endParaRPr lang="ru-RU" dirty="0" smtClean="0"/>
          </a:p>
        </p:txBody>
      </p:sp>
      <p:sp>
        <p:nvSpPr>
          <p:cNvPr id="7" name="Диаграмма 6"/>
          <p:cNvSpPr>
            <a:spLocks noGrp="1"/>
          </p:cNvSpPr>
          <p:nvPr>
            <p:ph type="chart" sz="quarter" idx="10"/>
          </p:nvPr>
        </p:nvSpPr>
        <p:spPr>
          <a:xfrm>
            <a:off x="6240463" y="260350"/>
            <a:ext cx="5688019" cy="5364163"/>
          </a:xfrm>
        </p:spPr>
        <p:txBody>
          <a:bodyPr/>
          <a:lstStyle/>
          <a:p>
            <a:endParaRPr lang="uk-UA"/>
          </a:p>
        </p:txBody>
      </p:sp>
      <p:sp>
        <p:nvSpPr>
          <p:cNvPr id="5" name="Заголовок 1"/>
          <p:cNvSpPr>
            <a:spLocks noGrp="1"/>
          </p:cNvSpPr>
          <p:nvPr>
            <p:ph type="title" hasCustomPrompt="1"/>
          </p:nvPr>
        </p:nvSpPr>
        <p:spPr>
          <a:xfrm>
            <a:off x="414146" y="345774"/>
            <a:ext cx="4728944" cy="525970"/>
          </a:xfrm>
        </p:spPr>
        <p:txBody>
          <a:bodyPr>
            <a:noAutofit/>
          </a:bodyPr>
          <a:lstStyle>
            <a:lvl1pPr>
              <a:defRPr sz="3500"/>
            </a:lvl1pPr>
          </a:lstStyle>
          <a:p>
            <a:r>
              <a:rPr lang="en-US" dirty="0" smtClean="0"/>
              <a:t>Click to add title</a:t>
            </a:r>
            <a:endParaRPr lang="uk-UA" dirty="0"/>
          </a:p>
        </p:txBody>
      </p:sp>
    </p:spTree>
    <p:extLst>
      <p:ext uri="{BB962C8B-B14F-4D97-AF65-F5344CB8AC3E}">
        <p14:creationId xmlns:p14="http://schemas.microsoft.com/office/powerpoint/2010/main" val="2413871167"/>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Slide 1">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Заголовок 1"/>
          <p:cNvSpPr>
            <a:spLocks noGrp="1"/>
          </p:cNvSpPr>
          <p:nvPr>
            <p:ph type="ctrTitle" hasCustomPrompt="1"/>
          </p:nvPr>
        </p:nvSpPr>
        <p:spPr>
          <a:xfrm>
            <a:off x="1188723" y="2701639"/>
            <a:ext cx="7631084" cy="1731039"/>
          </a:xfrm>
          <a:prstGeom prst="rect">
            <a:avLst/>
          </a:prstGeom>
        </p:spPr>
        <p:txBody>
          <a:bodyPr anchor="b">
            <a:normAutofit/>
          </a:bodyPr>
          <a:lstStyle>
            <a:lvl1pPr marL="0" indent="0" algn="l">
              <a:defRPr sz="6500" baseline="0"/>
            </a:lvl1pPr>
          </a:lstStyle>
          <a:p>
            <a:r>
              <a:rPr lang="en-US" dirty="0" smtClean="0"/>
              <a:t>Click to add title</a:t>
            </a:r>
            <a:br>
              <a:rPr lang="en-US" dirty="0" smtClean="0"/>
            </a:br>
            <a:r>
              <a:rPr lang="en-US" dirty="0" smtClean="0"/>
              <a:t>65 </a:t>
            </a:r>
            <a:r>
              <a:rPr lang="en-US" dirty="0" err="1" smtClean="0"/>
              <a:t>pt</a:t>
            </a:r>
            <a:endParaRPr lang="uk-UA" dirty="0"/>
          </a:p>
        </p:txBody>
      </p:sp>
      <p:sp>
        <p:nvSpPr>
          <p:cNvPr id="3" name="Подзаголовок 2"/>
          <p:cNvSpPr>
            <a:spLocks noGrp="1"/>
          </p:cNvSpPr>
          <p:nvPr>
            <p:ph type="subTitle" idx="1" hasCustomPrompt="1"/>
          </p:nvPr>
        </p:nvSpPr>
        <p:spPr>
          <a:xfrm>
            <a:off x="1188725" y="1963226"/>
            <a:ext cx="8969433" cy="454573"/>
          </a:xfrm>
          <a:prstGeom prst="rect">
            <a:avLst/>
          </a:prstGeom>
        </p:spPr>
        <p:txBody>
          <a:bodyPr>
            <a:noAutofit/>
          </a:bodyPr>
          <a:lstStyle>
            <a:lvl1pPr marL="0" indent="0" algn="l">
              <a:buNone/>
              <a:defRPr sz="3000"/>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smtClean="0"/>
              <a:t>Click to add Subtitle 30pt</a:t>
            </a:r>
            <a:endParaRPr lang="uk-UA" dirty="0"/>
          </a:p>
        </p:txBody>
      </p:sp>
      <p:pic>
        <p:nvPicPr>
          <p:cNvPr id="11" name="Picture 10"/>
          <p:cNvPicPr>
            <a:picLocks noChangeAspect="1"/>
          </p:cNvPicPr>
          <p:nvPr userDrawn="1"/>
        </p:nvPicPr>
        <p:blipFill>
          <a:blip r:embed="rId3"/>
          <a:stretch>
            <a:fillRect/>
          </a:stretch>
        </p:blipFill>
        <p:spPr>
          <a:xfrm>
            <a:off x="273050" y="271780"/>
            <a:ext cx="11645900" cy="685800"/>
          </a:xfrm>
          <a:prstGeom prst="rect">
            <a:avLst/>
          </a:prstGeom>
        </p:spPr>
      </p:pic>
      <p:pic>
        <p:nvPicPr>
          <p:cNvPr id="9" name="Picture 8"/>
          <p:cNvPicPr>
            <a:picLocks noChangeAspect="1"/>
          </p:cNvPicPr>
          <p:nvPr userDrawn="1"/>
        </p:nvPicPr>
        <p:blipFill>
          <a:blip r:embed="rId4"/>
          <a:stretch>
            <a:fillRect/>
          </a:stretch>
        </p:blipFill>
        <p:spPr>
          <a:xfrm>
            <a:off x="453461" y="5302608"/>
            <a:ext cx="2923244" cy="1216240"/>
          </a:xfrm>
          <a:prstGeom prst="rect">
            <a:avLst/>
          </a:prstGeom>
        </p:spPr>
      </p:pic>
    </p:spTree>
    <p:extLst>
      <p:ext uri="{BB962C8B-B14F-4D97-AF65-F5344CB8AC3E}">
        <p14:creationId xmlns:p14="http://schemas.microsoft.com/office/powerpoint/2010/main" val="418371675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Slide 2">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Заголовок 1"/>
          <p:cNvSpPr>
            <a:spLocks noGrp="1"/>
          </p:cNvSpPr>
          <p:nvPr>
            <p:ph type="ctrTitle" hasCustomPrompt="1"/>
          </p:nvPr>
        </p:nvSpPr>
        <p:spPr>
          <a:xfrm>
            <a:off x="1188723" y="2701639"/>
            <a:ext cx="7631084" cy="1731039"/>
          </a:xfrm>
          <a:prstGeom prst="rect">
            <a:avLst/>
          </a:prstGeom>
        </p:spPr>
        <p:txBody>
          <a:bodyPr anchor="b">
            <a:normAutofit/>
          </a:bodyPr>
          <a:lstStyle>
            <a:lvl1pPr marL="0" indent="0" algn="l">
              <a:defRPr sz="6500" baseline="0"/>
            </a:lvl1pPr>
          </a:lstStyle>
          <a:p>
            <a:r>
              <a:rPr lang="en-US" dirty="0" smtClean="0"/>
              <a:t>Click to add title</a:t>
            </a:r>
            <a:br>
              <a:rPr lang="en-US" dirty="0" smtClean="0"/>
            </a:br>
            <a:r>
              <a:rPr lang="en-US" dirty="0" smtClean="0"/>
              <a:t>65 </a:t>
            </a:r>
            <a:r>
              <a:rPr lang="en-US" dirty="0" err="1" smtClean="0"/>
              <a:t>pt</a:t>
            </a:r>
            <a:endParaRPr lang="uk-UA" dirty="0"/>
          </a:p>
        </p:txBody>
      </p:sp>
      <p:sp>
        <p:nvSpPr>
          <p:cNvPr id="3" name="Подзаголовок 2"/>
          <p:cNvSpPr>
            <a:spLocks noGrp="1"/>
          </p:cNvSpPr>
          <p:nvPr>
            <p:ph type="subTitle" idx="1" hasCustomPrompt="1"/>
          </p:nvPr>
        </p:nvSpPr>
        <p:spPr>
          <a:xfrm>
            <a:off x="1188725" y="1963226"/>
            <a:ext cx="8969433" cy="454573"/>
          </a:xfrm>
          <a:prstGeom prst="rect">
            <a:avLst/>
          </a:prstGeom>
        </p:spPr>
        <p:txBody>
          <a:bodyPr>
            <a:noAutofit/>
          </a:bodyPr>
          <a:lstStyle>
            <a:lvl1pPr marL="0" indent="0" algn="l">
              <a:buNone/>
              <a:defRPr sz="3000"/>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smtClean="0"/>
              <a:t>Click to add Subtitle 30pt</a:t>
            </a:r>
            <a:endParaRPr lang="uk-UA" dirty="0"/>
          </a:p>
        </p:txBody>
      </p:sp>
      <p:pic>
        <p:nvPicPr>
          <p:cNvPr id="11" name="Picture 10"/>
          <p:cNvPicPr>
            <a:picLocks noChangeAspect="1"/>
          </p:cNvPicPr>
          <p:nvPr userDrawn="1"/>
        </p:nvPicPr>
        <p:blipFill>
          <a:blip r:embed="rId3"/>
          <a:stretch>
            <a:fillRect/>
          </a:stretch>
        </p:blipFill>
        <p:spPr>
          <a:xfrm>
            <a:off x="273050" y="271780"/>
            <a:ext cx="11645900" cy="685800"/>
          </a:xfrm>
          <a:prstGeom prst="rect">
            <a:avLst/>
          </a:prstGeom>
        </p:spPr>
      </p:pic>
    </p:spTree>
    <p:extLst>
      <p:ext uri="{BB962C8B-B14F-4D97-AF65-F5344CB8AC3E}">
        <p14:creationId xmlns:p14="http://schemas.microsoft.com/office/powerpoint/2010/main" val="51139197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last slide contacts 0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Заголовок 1"/>
          <p:cNvSpPr>
            <a:spLocks noGrp="1"/>
          </p:cNvSpPr>
          <p:nvPr>
            <p:ph type="title"/>
          </p:nvPr>
        </p:nvSpPr>
        <p:spPr>
          <a:xfrm>
            <a:off x="1268727" y="2132233"/>
            <a:ext cx="9883536" cy="1325563"/>
          </a:xfrm>
          <a:prstGeom prst="rect">
            <a:avLst/>
          </a:prstGeom>
        </p:spPr>
        <p:txBody>
          <a:bodyPr>
            <a:normAutofit/>
          </a:bodyPr>
          <a:lstStyle>
            <a:lvl1pPr>
              <a:defRPr sz="3500"/>
            </a:lvl1pPr>
          </a:lstStyle>
          <a:p>
            <a:endParaRPr lang="uk-UA" dirty="0"/>
          </a:p>
        </p:txBody>
      </p:sp>
      <p:pic>
        <p:nvPicPr>
          <p:cNvPr id="5" name="Picture 4"/>
          <p:cNvPicPr>
            <a:picLocks noChangeAspect="1"/>
          </p:cNvPicPr>
          <p:nvPr userDrawn="1"/>
        </p:nvPicPr>
        <p:blipFill>
          <a:blip r:embed="rId3"/>
          <a:stretch>
            <a:fillRect/>
          </a:stretch>
        </p:blipFill>
        <p:spPr>
          <a:xfrm>
            <a:off x="273050" y="271780"/>
            <a:ext cx="11645900" cy="685800"/>
          </a:xfrm>
          <a:prstGeom prst="rect">
            <a:avLst/>
          </a:prstGeom>
        </p:spPr>
      </p:pic>
      <p:sp>
        <p:nvSpPr>
          <p:cNvPr id="6" name="TextBox 5"/>
          <p:cNvSpPr txBox="1"/>
          <p:nvPr userDrawn="1"/>
        </p:nvSpPr>
        <p:spPr>
          <a:xfrm>
            <a:off x="951551" y="5001138"/>
            <a:ext cx="7381835" cy="1477328"/>
          </a:xfrm>
          <a:prstGeom prst="rect">
            <a:avLst/>
          </a:prstGeom>
          <a:noFill/>
        </p:spPr>
        <p:txBody>
          <a:bodyPr wrap="square" numCol="4" spcCol="14400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USA HQ</a:t>
            </a:r>
            <a:br>
              <a:rPr kumimoji="0" lang="en-US" sz="1000" b="1"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Toll Free: 866-687-3588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Tel: +1-512-516-8880</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Ukraine HQ</a:t>
            </a: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Tel: +380-32-240-9090</a:t>
            </a: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000" b="0" i="0" u="none" strike="noStrike" kern="1200" cap="none" spc="0" normalizeH="0" baseline="0" noProof="0" dirty="0" smtClean="0">
              <a:ln>
                <a:noFill/>
              </a:ln>
              <a:solidFill>
                <a:srgbClr val="FFFFFF"/>
              </a:solidFill>
              <a:effectLst/>
              <a:uLnTx/>
              <a:uFillTx/>
              <a:latin typeface="Tahoma"/>
              <a:ea typeface="+mn-ea"/>
              <a:cs typeface="+mn-cs"/>
            </a:endParaRP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Bulgaria</a:t>
            </a: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Tel: +359-2-902-3760</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Germany</a:t>
            </a: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Tel: +49-69-2602-5857</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Netherlands</a:t>
            </a: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Tel: +31-20-262-33-23 </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Poland</a:t>
            </a: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Tel: +48-71-382-2800</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UK</a:t>
            </a: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Tel: +44-207-544-8414 </a:t>
            </a: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000" b="0" i="0" u="none" strike="noStrike" kern="1200" cap="none" spc="0" normalizeH="0" baseline="0" noProof="0" dirty="0" smtClean="0">
              <a:ln>
                <a:noFill/>
              </a:ln>
              <a:solidFill>
                <a:srgbClr val="FFFFFF"/>
              </a:solidFill>
              <a:effectLst/>
              <a:uLnTx/>
              <a:uFillTx/>
              <a:latin typeface="Tahoma"/>
              <a:ea typeface="+mn-ea"/>
              <a:cs typeface="+mn-cs"/>
            </a:endParaRP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000" b="0" i="0" u="none" strike="noStrike" kern="1200" cap="none" spc="0" normalizeH="0" baseline="0" noProof="0" dirty="0" smtClean="0">
              <a:ln>
                <a:noFill/>
              </a:ln>
              <a:solidFill>
                <a:srgbClr val="FFFFFF"/>
              </a:solidFill>
              <a:effectLst/>
              <a:uLnTx/>
              <a:uFillTx/>
              <a:latin typeface="Tahoma"/>
              <a:ea typeface="+mn-ea"/>
              <a:cs typeface="+mn-cs"/>
            </a:endParaRP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EMAIL</a:t>
            </a: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info@softserveinc.com</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WEBSITE:</a:t>
            </a: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www.softserveinc.com</a:t>
            </a:r>
            <a:endParaRPr kumimoji="0" lang="uk-UA" sz="1000" b="0" i="0" u="none" strike="noStrike" kern="0" cap="none" spc="0" normalizeH="0" baseline="0" noProof="0" dirty="0">
              <a:ln>
                <a:noFill/>
              </a:ln>
              <a:solidFill>
                <a:srgbClr val="FFFFFF"/>
              </a:solidFill>
              <a:effectLst/>
              <a:uLnTx/>
              <a:uFillTx/>
              <a:latin typeface="Tahoma"/>
              <a:ea typeface="+mn-ea"/>
              <a:cs typeface="+mn-cs"/>
            </a:endParaRPr>
          </a:p>
        </p:txBody>
      </p:sp>
    </p:spTree>
    <p:extLst>
      <p:ext uri="{BB962C8B-B14F-4D97-AF65-F5344CB8AC3E}">
        <p14:creationId xmlns:p14="http://schemas.microsoft.com/office/powerpoint/2010/main" val="212192957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2" name="Рисунок 11"/>
          <p:cNvSpPr>
            <a:spLocks noGrp="1"/>
          </p:cNvSpPr>
          <p:nvPr>
            <p:ph type="pic" sz="quarter" idx="10"/>
          </p:nvPr>
        </p:nvSpPr>
        <p:spPr>
          <a:xfrm>
            <a:off x="263530" y="1233488"/>
            <a:ext cx="11664391" cy="5364162"/>
          </a:xfrm>
          <a:prstGeom prst="rect">
            <a:avLst/>
          </a:prstGeom>
        </p:spPr>
        <p:txBody>
          <a:bodyPr/>
          <a:lstStyle/>
          <a:p>
            <a:endParaRPr lang="uk-UA" dirty="0"/>
          </a:p>
        </p:txBody>
      </p:sp>
      <p:sp>
        <p:nvSpPr>
          <p:cNvPr id="8" name="Подзаголовок 2"/>
          <p:cNvSpPr>
            <a:spLocks noGrp="1"/>
          </p:cNvSpPr>
          <p:nvPr>
            <p:ph type="subTitle" idx="1" hasCustomPrompt="1"/>
          </p:nvPr>
        </p:nvSpPr>
        <p:spPr>
          <a:xfrm>
            <a:off x="1188725" y="4741589"/>
            <a:ext cx="8969433" cy="454573"/>
          </a:xfrm>
          <a:prstGeom prst="rect">
            <a:avLst/>
          </a:prstGeom>
        </p:spPr>
        <p:txBody>
          <a:bodyPr>
            <a:noAutofit/>
          </a:bodyPr>
          <a:lstStyle>
            <a:lvl1pPr marL="0" indent="0" algn="l">
              <a:buNone/>
              <a:defRPr sz="3000">
                <a:solidFill>
                  <a:schemeClr val="bg1"/>
                </a:solidFill>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smtClean="0"/>
              <a:t>Click to add Subtitle 30pt</a:t>
            </a:r>
            <a:endParaRPr lang="uk-UA" dirty="0"/>
          </a:p>
        </p:txBody>
      </p:sp>
      <p:sp>
        <p:nvSpPr>
          <p:cNvPr id="6" name="Заголовок 1"/>
          <p:cNvSpPr>
            <a:spLocks noGrp="1"/>
          </p:cNvSpPr>
          <p:nvPr>
            <p:ph type="ctrTitle" hasCustomPrompt="1"/>
          </p:nvPr>
        </p:nvSpPr>
        <p:spPr>
          <a:xfrm>
            <a:off x="1188723" y="5434552"/>
            <a:ext cx="10741340" cy="924707"/>
          </a:xfrm>
          <a:prstGeom prst="rect">
            <a:avLst/>
          </a:prstGeom>
        </p:spPr>
        <p:txBody>
          <a:bodyPr anchor="b">
            <a:normAutofit/>
          </a:bodyPr>
          <a:lstStyle>
            <a:lvl1pPr marL="0" indent="0" algn="l">
              <a:defRPr sz="6500" baseline="0">
                <a:solidFill>
                  <a:schemeClr val="bg1"/>
                </a:solidFill>
              </a:defRPr>
            </a:lvl1pPr>
          </a:lstStyle>
          <a:p>
            <a:r>
              <a:rPr lang="en-US" dirty="0" smtClean="0"/>
              <a:t>Click to add Title 65 </a:t>
            </a:r>
            <a:r>
              <a:rPr lang="en-US" dirty="0" err="1" smtClean="0"/>
              <a:t>pt</a:t>
            </a:r>
            <a:endParaRPr lang="uk-UA" dirty="0"/>
          </a:p>
        </p:txBody>
      </p:sp>
    </p:spTree>
    <p:extLst>
      <p:ext uri="{BB962C8B-B14F-4D97-AF65-F5344CB8AC3E}">
        <p14:creationId xmlns:p14="http://schemas.microsoft.com/office/powerpoint/2010/main" val="311646016"/>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263525" y="1233488"/>
            <a:ext cx="11686056" cy="5380037"/>
          </a:xfrm>
        </p:spPr>
        <p:txBody>
          <a:bodyPr/>
          <a:lstStyle/>
          <a:p>
            <a:endParaRPr lang="uk-UA"/>
          </a:p>
        </p:txBody>
      </p:sp>
      <p:sp>
        <p:nvSpPr>
          <p:cNvPr id="8" name="Подзаголовок 2"/>
          <p:cNvSpPr>
            <a:spLocks noGrp="1"/>
          </p:cNvSpPr>
          <p:nvPr>
            <p:ph type="subTitle" idx="1" hasCustomPrompt="1"/>
          </p:nvPr>
        </p:nvSpPr>
        <p:spPr>
          <a:xfrm>
            <a:off x="1188726" y="1972753"/>
            <a:ext cx="8969433" cy="454573"/>
          </a:xfrm>
          <a:prstGeom prst="rect">
            <a:avLst/>
          </a:prstGeom>
        </p:spPr>
        <p:txBody>
          <a:bodyPr>
            <a:noAutofit/>
          </a:bodyPr>
          <a:lstStyle>
            <a:lvl1pPr marL="0" indent="0" algn="l">
              <a:buNone/>
              <a:defRPr sz="3000">
                <a:solidFill>
                  <a:schemeClr val="bg1"/>
                </a:solidFill>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smtClean="0"/>
              <a:t>Click to add subtitle 30pt</a:t>
            </a:r>
            <a:endParaRPr lang="uk-UA" dirty="0"/>
          </a:p>
        </p:txBody>
      </p:sp>
      <p:sp>
        <p:nvSpPr>
          <p:cNvPr id="6" name="Заголовок 1"/>
          <p:cNvSpPr>
            <a:spLocks noGrp="1"/>
          </p:cNvSpPr>
          <p:nvPr>
            <p:ph type="ctrTitle" hasCustomPrompt="1"/>
          </p:nvPr>
        </p:nvSpPr>
        <p:spPr>
          <a:xfrm>
            <a:off x="1188723" y="2701639"/>
            <a:ext cx="7631084" cy="1731039"/>
          </a:xfrm>
          <a:prstGeom prst="rect">
            <a:avLst/>
          </a:prstGeom>
        </p:spPr>
        <p:txBody>
          <a:bodyPr anchor="b">
            <a:normAutofit/>
          </a:bodyPr>
          <a:lstStyle>
            <a:lvl1pPr marL="0" indent="0" algn="l">
              <a:defRPr sz="6500">
                <a:solidFill>
                  <a:schemeClr val="bg1"/>
                </a:solidFill>
              </a:defRPr>
            </a:lvl1pPr>
          </a:lstStyle>
          <a:p>
            <a:r>
              <a:rPr lang="en-US" dirty="0" smtClean="0"/>
              <a:t>Click to add title</a:t>
            </a:r>
            <a:br>
              <a:rPr lang="en-US" dirty="0" smtClean="0"/>
            </a:br>
            <a:r>
              <a:rPr lang="en-US" dirty="0" smtClean="0"/>
              <a:t>65 </a:t>
            </a:r>
            <a:r>
              <a:rPr lang="en-US" dirty="0" err="1" smtClean="0"/>
              <a:t>pt</a:t>
            </a:r>
            <a:endParaRPr lang="uk-UA" dirty="0"/>
          </a:p>
        </p:txBody>
      </p:sp>
    </p:spTree>
    <p:extLst>
      <p:ext uri="{BB962C8B-B14F-4D97-AF65-F5344CB8AC3E}">
        <p14:creationId xmlns:p14="http://schemas.microsoft.com/office/powerpoint/2010/main" val="3594076309"/>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Сhapter Slide">
    <p:spTree>
      <p:nvGrpSpPr>
        <p:cNvPr id="1" name=""/>
        <p:cNvGrpSpPr/>
        <p:nvPr/>
      </p:nvGrpSpPr>
      <p:grpSpPr>
        <a:xfrm>
          <a:off x="0" y="0"/>
          <a:ext cx="0" cy="0"/>
          <a:chOff x="0" y="0"/>
          <a:chExt cx="0" cy="0"/>
        </a:xfrm>
      </p:grpSpPr>
      <p:sp>
        <p:nvSpPr>
          <p:cNvPr id="8" name="Рисунок 7"/>
          <p:cNvSpPr>
            <a:spLocks noGrp="1"/>
          </p:cNvSpPr>
          <p:nvPr>
            <p:ph type="pic" sz="quarter" idx="10"/>
          </p:nvPr>
        </p:nvSpPr>
        <p:spPr>
          <a:xfrm>
            <a:off x="263531" y="1233498"/>
            <a:ext cx="11664951" cy="4364007"/>
          </a:xfrm>
          <a:prstGeom prst="rect">
            <a:avLst/>
          </a:prstGeom>
        </p:spPr>
        <p:txBody>
          <a:bodyPr/>
          <a:lstStyle/>
          <a:p>
            <a:endParaRPr lang="uk-UA"/>
          </a:p>
        </p:txBody>
      </p:sp>
      <p:sp>
        <p:nvSpPr>
          <p:cNvPr id="9" name="Подзаголовок 2"/>
          <p:cNvSpPr>
            <a:spLocks noGrp="1"/>
          </p:cNvSpPr>
          <p:nvPr>
            <p:ph type="subTitle" idx="1" hasCustomPrompt="1"/>
          </p:nvPr>
        </p:nvSpPr>
        <p:spPr>
          <a:xfrm>
            <a:off x="263532" y="5851565"/>
            <a:ext cx="8969433" cy="454573"/>
          </a:xfrm>
          <a:prstGeom prst="rect">
            <a:avLst/>
          </a:prstGeom>
        </p:spPr>
        <p:txBody>
          <a:bodyPr>
            <a:noAutofit/>
          </a:bodyPr>
          <a:lstStyle>
            <a:lvl1pPr marL="0" indent="0" algn="l">
              <a:buNone/>
              <a:defRPr sz="3500">
                <a:solidFill>
                  <a:srgbClr val="171B65"/>
                </a:solidFill>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smtClean="0"/>
              <a:t>Click to add subtitle 35pt</a:t>
            </a:r>
            <a:endParaRPr lang="uk-UA" dirty="0"/>
          </a:p>
        </p:txBody>
      </p:sp>
    </p:spTree>
    <p:extLst>
      <p:ext uri="{BB962C8B-B14F-4D97-AF65-F5344CB8AC3E}">
        <p14:creationId xmlns:p14="http://schemas.microsoft.com/office/powerpoint/2010/main" val="2541010185"/>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List Slide">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412202" y="1233488"/>
            <a:ext cx="11355761" cy="525970"/>
          </a:xfrm>
          <a:prstGeom prst="rect">
            <a:avLst/>
          </a:prstGeom>
        </p:spPr>
        <p:txBody>
          <a:bodyPr>
            <a:noAutofit/>
          </a:bodyPr>
          <a:lstStyle>
            <a:lvl1pPr>
              <a:defRPr sz="3500">
                <a:solidFill>
                  <a:srgbClr val="171B65"/>
                </a:solidFill>
              </a:defRPr>
            </a:lvl1pPr>
          </a:lstStyle>
          <a:p>
            <a:r>
              <a:rPr lang="en-US" dirty="0" smtClean="0"/>
              <a:t>Click to add title</a:t>
            </a:r>
            <a:endParaRPr lang="uk-UA" dirty="0"/>
          </a:p>
        </p:txBody>
      </p:sp>
      <p:sp>
        <p:nvSpPr>
          <p:cNvPr id="7" name="Text Placeholder 2"/>
          <p:cNvSpPr>
            <a:spLocks noGrp="1"/>
          </p:cNvSpPr>
          <p:nvPr>
            <p:ph type="body" idx="1"/>
          </p:nvPr>
        </p:nvSpPr>
        <p:spPr>
          <a:xfrm>
            <a:off x="412201" y="2034652"/>
            <a:ext cx="11352277" cy="4351338"/>
          </a:xfrm>
          <a:prstGeom prst="rect">
            <a:avLst/>
          </a:prstGeom>
        </p:spPr>
        <p:txBody>
          <a:bodyPr vert="horz" lIns="91440" tIns="45720" rIns="91440" bIns="45720" rtlCol="0">
            <a:normAutofit/>
          </a:bodyPr>
          <a:lstStyle/>
          <a:p>
            <a:pPr lvl="0"/>
            <a:r>
              <a:rPr lang="en-US" dirty="0" smtClean="0"/>
              <a:t>Click to add text</a:t>
            </a:r>
            <a:endParaRPr lang="ru-RU" dirty="0" smtClean="0"/>
          </a:p>
          <a:p>
            <a:pPr lvl="1"/>
            <a:r>
              <a:rPr lang="en-US" dirty="0" smtClean="0"/>
              <a:t>Second level</a:t>
            </a:r>
            <a:endParaRPr lang="ru-RU" dirty="0" smtClean="0"/>
          </a:p>
          <a:p>
            <a:pPr lvl="2"/>
            <a:r>
              <a:rPr lang="en-US" dirty="0" smtClean="0"/>
              <a:t>Third level</a:t>
            </a:r>
            <a:endParaRPr lang="ru-RU" dirty="0" smtClean="0"/>
          </a:p>
          <a:p>
            <a:pPr lvl="3"/>
            <a:r>
              <a:rPr lang="en-US" dirty="0" smtClean="0"/>
              <a:t>Fourth level</a:t>
            </a:r>
            <a:endParaRPr lang="ru-RU" dirty="0" smtClean="0"/>
          </a:p>
          <a:p>
            <a:pPr lvl="4"/>
            <a:r>
              <a:rPr lang="en-US" dirty="0" smtClean="0"/>
              <a:t>Fifth level</a:t>
            </a:r>
            <a:endParaRPr lang="en-US" dirty="0"/>
          </a:p>
        </p:txBody>
      </p:sp>
    </p:spTree>
    <p:extLst>
      <p:ext uri="{BB962C8B-B14F-4D97-AF65-F5344CB8AC3E}">
        <p14:creationId xmlns:p14="http://schemas.microsoft.com/office/powerpoint/2010/main" val="236992646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8300" b="12730"/>
          <a:stretch/>
        </p:blipFill>
        <p:spPr>
          <a:xfrm>
            <a:off x="261387" y="1233488"/>
            <a:ext cx="11658469" cy="5363255"/>
          </a:xfrm>
          <a:prstGeom prst="rect">
            <a:avLst/>
          </a:prstGeom>
        </p:spPr>
      </p:pic>
      <p:sp>
        <p:nvSpPr>
          <p:cNvPr id="8" name="Подзаголовок 2"/>
          <p:cNvSpPr>
            <a:spLocks noGrp="1"/>
          </p:cNvSpPr>
          <p:nvPr>
            <p:ph type="subTitle" idx="1" hasCustomPrompt="1"/>
          </p:nvPr>
        </p:nvSpPr>
        <p:spPr>
          <a:xfrm>
            <a:off x="1188725" y="4741589"/>
            <a:ext cx="8969433" cy="454573"/>
          </a:xfrm>
          <a:prstGeom prst="rect">
            <a:avLst/>
          </a:prstGeom>
        </p:spPr>
        <p:txBody>
          <a:bodyPr>
            <a:noAutofit/>
          </a:bodyPr>
          <a:lstStyle>
            <a:lvl1pPr marL="0" indent="0" algn="l">
              <a:buNone/>
              <a:defRPr sz="3000">
                <a:solidFill>
                  <a:schemeClr val="bg1"/>
                </a:solidFill>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smtClean="0"/>
              <a:t>Click to add subtitle 30pt</a:t>
            </a:r>
            <a:endParaRPr lang="uk-UA" dirty="0"/>
          </a:p>
        </p:txBody>
      </p:sp>
      <p:sp>
        <p:nvSpPr>
          <p:cNvPr id="6" name="Заголовок 1"/>
          <p:cNvSpPr>
            <a:spLocks noGrp="1"/>
          </p:cNvSpPr>
          <p:nvPr>
            <p:ph type="ctrTitle" hasCustomPrompt="1"/>
          </p:nvPr>
        </p:nvSpPr>
        <p:spPr>
          <a:xfrm>
            <a:off x="1188723" y="5434552"/>
            <a:ext cx="10731133" cy="924707"/>
          </a:xfrm>
          <a:prstGeom prst="rect">
            <a:avLst/>
          </a:prstGeom>
        </p:spPr>
        <p:txBody>
          <a:bodyPr anchor="b">
            <a:normAutofit/>
          </a:bodyPr>
          <a:lstStyle>
            <a:lvl1pPr marL="0" indent="0" algn="l">
              <a:defRPr sz="6500" baseline="0">
                <a:solidFill>
                  <a:schemeClr val="bg1"/>
                </a:solidFill>
              </a:defRPr>
            </a:lvl1pPr>
          </a:lstStyle>
          <a:p>
            <a:r>
              <a:rPr lang="en-US" dirty="0" smtClean="0"/>
              <a:t>Click to add title 65 </a:t>
            </a:r>
            <a:r>
              <a:rPr lang="en-US" dirty="0" err="1" smtClean="0"/>
              <a:t>pt</a:t>
            </a:r>
            <a:endParaRPr lang="uk-UA" dirty="0"/>
          </a:p>
        </p:txBody>
      </p:sp>
    </p:spTree>
    <p:extLst>
      <p:ext uri="{BB962C8B-B14F-4D97-AF65-F5344CB8AC3E}">
        <p14:creationId xmlns:p14="http://schemas.microsoft.com/office/powerpoint/2010/main" val="2656943978"/>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ext Slide">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412202" y="1233488"/>
            <a:ext cx="11355761" cy="525970"/>
          </a:xfrm>
          <a:prstGeom prst="rect">
            <a:avLst/>
          </a:prstGeom>
        </p:spPr>
        <p:txBody>
          <a:bodyPr>
            <a:noAutofit/>
          </a:bodyPr>
          <a:lstStyle>
            <a:lvl1pPr>
              <a:defRPr sz="3500">
                <a:solidFill>
                  <a:srgbClr val="171B65"/>
                </a:solidFill>
              </a:defRPr>
            </a:lvl1pPr>
          </a:lstStyle>
          <a:p>
            <a:r>
              <a:rPr lang="en-US" dirty="0" smtClean="0"/>
              <a:t>Click to add title</a:t>
            </a:r>
            <a:endParaRPr lang="uk-UA" dirty="0"/>
          </a:p>
        </p:txBody>
      </p:sp>
      <p:sp>
        <p:nvSpPr>
          <p:cNvPr id="9" name="Текст 8"/>
          <p:cNvSpPr>
            <a:spLocks noGrp="1"/>
          </p:cNvSpPr>
          <p:nvPr>
            <p:ph type="body" sz="quarter" idx="10" hasCustomPrompt="1"/>
          </p:nvPr>
        </p:nvSpPr>
        <p:spPr>
          <a:xfrm>
            <a:off x="412202" y="2033697"/>
            <a:ext cx="11517861" cy="4563953"/>
          </a:xfrm>
          <a:prstGeom prst="rect">
            <a:avLst/>
          </a:prstGeom>
        </p:spPr>
        <p:txBody>
          <a:bodyPr/>
          <a:lstStyle>
            <a:lvl1pPr marL="0" indent="0">
              <a:buClr>
                <a:schemeClr val="accent4"/>
              </a:buClr>
              <a:buFontTx/>
              <a:buNone/>
              <a:defRPr sz="2200"/>
            </a:lvl1pPr>
            <a:lvl2pPr marL="685750" indent="-228584">
              <a:buClr>
                <a:schemeClr val="bg2"/>
              </a:buClr>
              <a:buFont typeface="Tahoma" panose="020B0604030504040204" pitchFamily="34" charset="0"/>
              <a:buChar char="▪"/>
              <a:defRPr sz="2200"/>
            </a:lvl2pPr>
            <a:lvl3pPr marL="1142914" indent="-228584">
              <a:buClr>
                <a:schemeClr val="bg2"/>
              </a:buClr>
              <a:buFont typeface="Tahoma" panose="020B0604030504040204" pitchFamily="34" charset="0"/>
              <a:buChar char="-"/>
              <a:defRPr sz="2200"/>
            </a:lvl3pPr>
            <a:lvl4pPr marL="1600080" indent="-228584">
              <a:buClr>
                <a:schemeClr val="bg2"/>
              </a:buClr>
              <a:buSzPct val="80000"/>
              <a:buFont typeface="Tahoma" panose="020B0604030504040204" pitchFamily="34" charset="0"/>
              <a:buChar char="▪"/>
              <a:defRPr sz="2200"/>
            </a:lvl4pPr>
            <a:lvl5pPr>
              <a:defRPr sz="2200"/>
            </a:lvl5pPr>
          </a:lstStyle>
          <a:p>
            <a:pPr lvl="0"/>
            <a:r>
              <a:rPr lang="en-US" dirty="0" smtClean="0"/>
              <a:t>Click to add text</a:t>
            </a:r>
            <a:endParaRPr lang="ru-RU" dirty="0" smtClean="0"/>
          </a:p>
        </p:txBody>
      </p:sp>
    </p:spTree>
    <p:extLst>
      <p:ext uri="{BB962C8B-B14F-4D97-AF65-F5344CB8AC3E}">
        <p14:creationId xmlns:p14="http://schemas.microsoft.com/office/powerpoint/2010/main" val="4269604317"/>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able Slide">
    <p:spTree>
      <p:nvGrpSpPr>
        <p:cNvPr id="1" name=""/>
        <p:cNvGrpSpPr/>
        <p:nvPr/>
      </p:nvGrpSpPr>
      <p:grpSpPr>
        <a:xfrm>
          <a:off x="0" y="0"/>
          <a:ext cx="0" cy="0"/>
          <a:chOff x="0" y="0"/>
          <a:chExt cx="0" cy="0"/>
        </a:xfrm>
      </p:grpSpPr>
      <p:sp>
        <p:nvSpPr>
          <p:cNvPr id="5" name="Заголовок 1"/>
          <p:cNvSpPr>
            <a:spLocks noGrp="1"/>
          </p:cNvSpPr>
          <p:nvPr>
            <p:ph type="title" hasCustomPrompt="1"/>
          </p:nvPr>
        </p:nvSpPr>
        <p:spPr>
          <a:xfrm>
            <a:off x="412202" y="1233488"/>
            <a:ext cx="11346033" cy="525970"/>
          </a:xfrm>
          <a:prstGeom prst="rect">
            <a:avLst/>
          </a:prstGeom>
        </p:spPr>
        <p:txBody>
          <a:bodyPr>
            <a:noAutofit/>
          </a:bodyPr>
          <a:lstStyle>
            <a:lvl1pPr>
              <a:defRPr sz="3500">
                <a:solidFill>
                  <a:srgbClr val="171B65"/>
                </a:solidFill>
              </a:defRPr>
            </a:lvl1pPr>
          </a:lstStyle>
          <a:p>
            <a:r>
              <a:rPr lang="en-US" dirty="0" smtClean="0"/>
              <a:t>Click to add title</a:t>
            </a:r>
            <a:endParaRPr lang="uk-UA" dirty="0"/>
          </a:p>
        </p:txBody>
      </p:sp>
      <p:sp>
        <p:nvSpPr>
          <p:cNvPr id="3" name="Таблица 2"/>
          <p:cNvSpPr>
            <a:spLocks noGrp="1"/>
          </p:cNvSpPr>
          <p:nvPr>
            <p:ph type="tbl" sz="quarter" idx="10"/>
          </p:nvPr>
        </p:nvSpPr>
        <p:spPr>
          <a:xfrm>
            <a:off x="412202" y="2031338"/>
            <a:ext cx="11517861" cy="4545012"/>
          </a:xfrm>
          <a:prstGeom prst="rect">
            <a:avLst/>
          </a:prstGeom>
        </p:spPr>
        <p:txBody>
          <a:bodyPr/>
          <a:lstStyle/>
          <a:p>
            <a:endParaRPr lang="uk-UA"/>
          </a:p>
        </p:txBody>
      </p:sp>
    </p:spTree>
    <p:extLst>
      <p:ext uri="{BB962C8B-B14F-4D97-AF65-F5344CB8AC3E}">
        <p14:creationId xmlns:p14="http://schemas.microsoft.com/office/powerpoint/2010/main" val="2991472010"/>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ext and image ">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412203" y="1231207"/>
            <a:ext cx="5536880" cy="637162"/>
          </a:xfrm>
          <a:prstGeom prst="rect">
            <a:avLst/>
          </a:prstGeom>
        </p:spPr>
        <p:txBody>
          <a:bodyPr anchor="b">
            <a:noAutofit/>
          </a:bodyPr>
          <a:lstStyle>
            <a:lvl1pPr>
              <a:defRPr sz="3500">
                <a:solidFill>
                  <a:srgbClr val="171B65"/>
                </a:solidFill>
              </a:defRPr>
            </a:lvl1pPr>
          </a:lstStyle>
          <a:p>
            <a:r>
              <a:rPr lang="en-US" dirty="0" smtClean="0"/>
              <a:t>Click to add title</a:t>
            </a:r>
            <a:endParaRPr lang="uk-UA" dirty="0"/>
          </a:p>
        </p:txBody>
      </p:sp>
      <p:sp>
        <p:nvSpPr>
          <p:cNvPr id="4" name="Текст 3"/>
          <p:cNvSpPr>
            <a:spLocks noGrp="1"/>
          </p:cNvSpPr>
          <p:nvPr>
            <p:ph type="body" sz="half" idx="2" hasCustomPrompt="1"/>
          </p:nvPr>
        </p:nvSpPr>
        <p:spPr>
          <a:xfrm>
            <a:off x="412203" y="2221356"/>
            <a:ext cx="5539336" cy="4376293"/>
          </a:xfrm>
          <a:prstGeom prst="rect">
            <a:avLst/>
          </a:prstGeom>
        </p:spPr>
        <p:txBody>
          <a:bodyPr>
            <a:normAutofit/>
          </a:bodyPr>
          <a:lstStyle>
            <a:lvl1pPr marL="0" indent="0">
              <a:buNone/>
              <a:defRPr sz="22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smtClean="0"/>
              <a:t>Click to add text</a:t>
            </a:r>
            <a:endParaRPr lang="ru-RU" dirty="0" smtClean="0"/>
          </a:p>
        </p:txBody>
      </p:sp>
      <p:sp>
        <p:nvSpPr>
          <p:cNvPr id="9" name="Рисунок 8"/>
          <p:cNvSpPr>
            <a:spLocks noGrp="1"/>
          </p:cNvSpPr>
          <p:nvPr>
            <p:ph type="pic" sz="quarter" idx="10"/>
          </p:nvPr>
        </p:nvSpPr>
        <p:spPr>
          <a:xfrm>
            <a:off x="6240463" y="1233488"/>
            <a:ext cx="5688013" cy="5364162"/>
          </a:xfrm>
          <a:prstGeom prst="rect">
            <a:avLst/>
          </a:prstGeom>
        </p:spPr>
        <p:txBody>
          <a:bodyPr/>
          <a:lstStyle/>
          <a:p>
            <a:endParaRPr lang="uk-UA"/>
          </a:p>
        </p:txBody>
      </p:sp>
    </p:spTree>
    <p:extLst>
      <p:ext uri="{BB962C8B-B14F-4D97-AF65-F5344CB8AC3E}">
        <p14:creationId xmlns:p14="http://schemas.microsoft.com/office/powerpoint/2010/main" val="1471472363"/>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ext and diagram ">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412202" y="1233488"/>
            <a:ext cx="5539337" cy="637162"/>
          </a:xfrm>
          <a:prstGeom prst="rect">
            <a:avLst/>
          </a:prstGeom>
        </p:spPr>
        <p:txBody>
          <a:bodyPr anchor="b">
            <a:noAutofit/>
          </a:bodyPr>
          <a:lstStyle>
            <a:lvl1pPr>
              <a:defRPr sz="3500">
                <a:solidFill>
                  <a:srgbClr val="171B65"/>
                </a:solidFill>
              </a:defRPr>
            </a:lvl1pPr>
          </a:lstStyle>
          <a:p>
            <a:r>
              <a:rPr lang="en-US" dirty="0" smtClean="0"/>
              <a:t>Click to add title</a:t>
            </a:r>
            <a:endParaRPr lang="uk-UA" dirty="0"/>
          </a:p>
        </p:txBody>
      </p:sp>
      <p:sp>
        <p:nvSpPr>
          <p:cNvPr id="7" name="Диаграмма 6"/>
          <p:cNvSpPr>
            <a:spLocks noGrp="1"/>
          </p:cNvSpPr>
          <p:nvPr>
            <p:ph type="chart" sz="quarter" idx="10"/>
          </p:nvPr>
        </p:nvSpPr>
        <p:spPr>
          <a:xfrm>
            <a:off x="6240463" y="1233488"/>
            <a:ext cx="5688019" cy="5364162"/>
          </a:xfrm>
          <a:prstGeom prst="rect">
            <a:avLst/>
          </a:prstGeom>
        </p:spPr>
        <p:txBody>
          <a:bodyPr/>
          <a:lstStyle/>
          <a:p>
            <a:endParaRPr lang="uk-UA"/>
          </a:p>
        </p:txBody>
      </p:sp>
      <p:sp>
        <p:nvSpPr>
          <p:cNvPr id="6" name="Текст 3"/>
          <p:cNvSpPr>
            <a:spLocks noGrp="1"/>
          </p:cNvSpPr>
          <p:nvPr>
            <p:ph type="body" sz="half" idx="2" hasCustomPrompt="1"/>
          </p:nvPr>
        </p:nvSpPr>
        <p:spPr>
          <a:xfrm>
            <a:off x="412203" y="2221356"/>
            <a:ext cx="5539336" cy="4376293"/>
          </a:xfrm>
          <a:prstGeom prst="rect">
            <a:avLst/>
          </a:prstGeom>
        </p:spPr>
        <p:txBody>
          <a:bodyPr>
            <a:normAutofit/>
          </a:bodyPr>
          <a:lstStyle>
            <a:lvl1pPr marL="0" indent="0">
              <a:buNone/>
              <a:defRPr sz="22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smtClean="0"/>
              <a:t>Click to add text</a:t>
            </a:r>
            <a:endParaRPr lang="ru-RU" dirty="0" smtClean="0"/>
          </a:p>
        </p:txBody>
      </p:sp>
    </p:spTree>
    <p:extLst>
      <p:ext uri="{BB962C8B-B14F-4D97-AF65-F5344CB8AC3E}">
        <p14:creationId xmlns:p14="http://schemas.microsoft.com/office/powerpoint/2010/main" val="1191486475"/>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ast slide contacts 02">
    <p:bg>
      <p:bgRef idx="1001">
        <a:schemeClr val="bg1"/>
      </p:bgRef>
    </p:bg>
    <p:spTree>
      <p:nvGrpSpPr>
        <p:cNvPr id="1" name=""/>
        <p:cNvGrpSpPr/>
        <p:nvPr/>
      </p:nvGrpSpPr>
      <p:grpSpPr>
        <a:xfrm>
          <a:off x="0" y="0"/>
          <a:ext cx="0" cy="0"/>
          <a:chOff x="0" y="0"/>
          <a:chExt cx="0" cy="0"/>
        </a:xfrm>
      </p:grpSpPr>
      <p:sp>
        <p:nvSpPr>
          <p:cNvPr id="3" name="Прямоугольник 2"/>
          <p:cNvSpPr/>
          <p:nvPr userDrawn="1"/>
        </p:nvSpPr>
        <p:spPr>
          <a:xfrm>
            <a:off x="263531" y="4834657"/>
            <a:ext cx="11664951" cy="17630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noFill/>
              </a:ln>
              <a:solidFill>
                <a:srgbClr val="FFFFFF"/>
              </a:solidFill>
              <a:effectLst/>
              <a:uLnTx/>
              <a:uFillTx/>
              <a:latin typeface="Tahoma"/>
              <a:ea typeface="+mn-ea"/>
              <a:cs typeface="+mn-cs"/>
            </a:endParaRPr>
          </a:p>
        </p:txBody>
      </p:sp>
      <p:sp>
        <p:nvSpPr>
          <p:cNvPr id="5" name="Заголовок 1"/>
          <p:cNvSpPr>
            <a:spLocks noGrp="1"/>
          </p:cNvSpPr>
          <p:nvPr>
            <p:ph type="title"/>
          </p:nvPr>
        </p:nvSpPr>
        <p:spPr>
          <a:xfrm>
            <a:off x="1268727" y="2132233"/>
            <a:ext cx="9883536" cy="1325563"/>
          </a:xfrm>
          <a:prstGeom prst="rect">
            <a:avLst/>
          </a:prstGeom>
        </p:spPr>
        <p:txBody>
          <a:bodyPr>
            <a:normAutofit/>
          </a:bodyPr>
          <a:lstStyle>
            <a:lvl1pPr>
              <a:defRPr sz="3500">
                <a:solidFill>
                  <a:srgbClr val="171B65"/>
                </a:solidFill>
              </a:defRPr>
            </a:lvl1pPr>
          </a:lstStyle>
          <a:p>
            <a:endParaRPr lang="uk-UA" dirty="0"/>
          </a:p>
        </p:txBody>
      </p:sp>
      <p:sp>
        <p:nvSpPr>
          <p:cNvPr id="6" name="TextBox 5"/>
          <p:cNvSpPr txBox="1"/>
          <p:nvPr userDrawn="1"/>
        </p:nvSpPr>
        <p:spPr>
          <a:xfrm>
            <a:off x="951551" y="5001138"/>
            <a:ext cx="7381835" cy="1477328"/>
          </a:xfrm>
          <a:prstGeom prst="rect">
            <a:avLst/>
          </a:prstGeom>
          <a:noFill/>
        </p:spPr>
        <p:txBody>
          <a:bodyPr wrap="square" numCol="4" spcCol="14400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USA HQ</a:t>
            </a:r>
            <a:br>
              <a:rPr kumimoji="0" lang="en-US" sz="1000" b="1"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Toll Free: 866-687-3588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Tel: +1-512-516-8880</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Ukraine HQ</a:t>
            </a: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Tel: +380-32-240-9090</a:t>
            </a: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000" b="0" i="0" u="none" strike="noStrike" kern="1200" cap="none" spc="0" normalizeH="0" baseline="0" noProof="0" dirty="0" smtClean="0">
              <a:ln>
                <a:noFill/>
              </a:ln>
              <a:solidFill>
                <a:srgbClr val="FFFFFF"/>
              </a:solidFill>
              <a:effectLst/>
              <a:uLnTx/>
              <a:uFillTx/>
              <a:latin typeface="Tahoma"/>
              <a:ea typeface="+mn-ea"/>
              <a:cs typeface="+mn-cs"/>
            </a:endParaRP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Bulgaria</a:t>
            </a: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Tel: +359-2-902-3760</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Germany</a:t>
            </a: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Tel: +49-69-2602-5857</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Netherlands</a:t>
            </a: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Tel: +31-20-262-33-23 </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Poland</a:t>
            </a: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Tel: +48-71-382-2800</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UK</a:t>
            </a: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Tel: +44-207-544-8414 </a:t>
            </a: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000" b="0" i="0" u="none" strike="noStrike" kern="1200" cap="none" spc="0" normalizeH="0" baseline="0" noProof="0" dirty="0" smtClean="0">
              <a:ln>
                <a:noFill/>
              </a:ln>
              <a:solidFill>
                <a:srgbClr val="FFFFFF"/>
              </a:solidFill>
              <a:effectLst/>
              <a:uLnTx/>
              <a:uFillTx/>
              <a:latin typeface="Tahoma"/>
              <a:ea typeface="+mn-ea"/>
              <a:cs typeface="+mn-cs"/>
            </a:endParaRP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000" b="0" i="0" u="none" strike="noStrike" kern="1200" cap="none" spc="0" normalizeH="0" baseline="0" noProof="0" dirty="0" smtClean="0">
              <a:ln>
                <a:noFill/>
              </a:ln>
              <a:solidFill>
                <a:srgbClr val="FFFFFF"/>
              </a:solidFill>
              <a:effectLst/>
              <a:uLnTx/>
              <a:uFillTx/>
              <a:latin typeface="Tahoma"/>
              <a:ea typeface="+mn-ea"/>
              <a:cs typeface="+mn-cs"/>
            </a:endParaRP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EMAIL</a:t>
            </a: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info@softserveinc.com</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smtClean="0">
                <a:ln>
                  <a:noFill/>
                </a:ln>
                <a:solidFill>
                  <a:srgbClr val="FFFFFF"/>
                </a:solidFill>
                <a:effectLst/>
                <a:uLnTx/>
                <a:uFillTx/>
                <a:latin typeface="Tahoma"/>
                <a:ea typeface="+mn-ea"/>
                <a:cs typeface="+mn-cs"/>
              </a:rPr>
              <a:t>WEBSITE:</a:t>
            </a: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
            </a:r>
            <a:br>
              <a:rPr kumimoji="0" lang="en-US" sz="1000" b="0" i="0" u="none" strike="noStrike" kern="1200" cap="none" spc="0" normalizeH="0" baseline="0" noProof="0" dirty="0" smtClean="0">
                <a:ln>
                  <a:noFill/>
                </a:ln>
                <a:solidFill>
                  <a:srgbClr val="FFFFFF"/>
                </a:solidFill>
                <a:effectLst/>
                <a:uLnTx/>
                <a:uFillTx/>
                <a:latin typeface="Tahoma"/>
                <a:ea typeface="+mn-ea"/>
                <a:cs typeface="+mn-cs"/>
              </a:rPr>
            </a:br>
            <a:r>
              <a:rPr kumimoji="0" lang="en-US" sz="1000" b="0" i="0" u="none" strike="noStrike" kern="1200" cap="none" spc="0" normalizeH="0" baseline="0" noProof="0" dirty="0" smtClean="0">
                <a:ln>
                  <a:noFill/>
                </a:ln>
                <a:solidFill>
                  <a:srgbClr val="FFFFFF"/>
                </a:solidFill>
                <a:effectLst/>
                <a:uLnTx/>
                <a:uFillTx/>
                <a:latin typeface="Tahoma"/>
                <a:ea typeface="+mn-ea"/>
                <a:cs typeface="+mn-cs"/>
              </a:rPr>
              <a:t>www.softserveinc.com</a:t>
            </a:r>
            <a:endParaRPr kumimoji="0" lang="uk-UA" sz="1000" b="0" i="0" u="none" strike="noStrike" kern="0" cap="none" spc="0" normalizeH="0" baseline="0" noProof="0" dirty="0">
              <a:ln>
                <a:noFill/>
              </a:ln>
              <a:solidFill>
                <a:srgbClr val="FFFFFF"/>
              </a:solidFill>
              <a:effectLst/>
              <a:uLnTx/>
              <a:uFillTx/>
              <a:latin typeface="Tahoma"/>
              <a:ea typeface="+mn-ea"/>
              <a:cs typeface="+mn-cs"/>
            </a:endParaRPr>
          </a:p>
        </p:txBody>
      </p:sp>
    </p:spTree>
    <p:extLst>
      <p:ext uri="{BB962C8B-B14F-4D97-AF65-F5344CB8AC3E}">
        <p14:creationId xmlns:p14="http://schemas.microsoft.com/office/powerpoint/2010/main" val="26618788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image_slid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2192000" cy="6858000"/>
          </a:xfrm>
          <a:prstGeom prst="rect">
            <a:avLst/>
          </a:prstGeom>
        </p:spPr>
        <p:txBody>
          <a:bodyPr/>
          <a:lstStyle>
            <a:lvl1pPr marL="0" indent="0">
              <a:buNone/>
              <a:defRPr baseline="0">
                <a:latin typeface="+mn-lt"/>
              </a:defRPr>
            </a:lvl1pPr>
          </a:lstStyle>
          <a:p>
            <a:r>
              <a:rPr lang="en-US" dirty="0" smtClean="0"/>
              <a:t>Click to insert high quality section image</a:t>
            </a:r>
            <a:endParaRPr lang="uk-UA" dirty="0"/>
          </a:p>
        </p:txBody>
      </p:sp>
    </p:spTree>
    <p:extLst>
      <p:ext uri="{BB962C8B-B14F-4D97-AF65-F5344CB8AC3E}">
        <p14:creationId xmlns:p14="http://schemas.microsoft.com/office/powerpoint/2010/main" val="177619397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 t="18478" r="289" b="12493"/>
          <a:stretch/>
        </p:blipFill>
        <p:spPr>
          <a:xfrm>
            <a:off x="261387" y="1233488"/>
            <a:ext cx="11650305" cy="5379583"/>
          </a:xfrm>
          <a:prstGeom prst="rect">
            <a:avLst/>
          </a:prstGeom>
        </p:spPr>
      </p:pic>
      <p:sp>
        <p:nvSpPr>
          <p:cNvPr id="8" name="Подзаголовок 2"/>
          <p:cNvSpPr>
            <a:spLocks noGrp="1"/>
          </p:cNvSpPr>
          <p:nvPr>
            <p:ph type="subTitle" idx="1" hasCustomPrompt="1"/>
          </p:nvPr>
        </p:nvSpPr>
        <p:spPr>
          <a:xfrm>
            <a:off x="1188725" y="4741589"/>
            <a:ext cx="8969433" cy="454573"/>
          </a:xfrm>
          <a:prstGeom prst="rect">
            <a:avLst/>
          </a:prstGeom>
        </p:spPr>
        <p:txBody>
          <a:bodyPr>
            <a:noAutofit/>
          </a:bodyPr>
          <a:lstStyle>
            <a:lvl1pPr marL="0" indent="0" algn="l">
              <a:buNone/>
              <a:defRPr sz="3000">
                <a:solidFill>
                  <a:schemeClr val="bg1"/>
                </a:solidFill>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smtClean="0"/>
              <a:t>Click to add subtitle 30pt</a:t>
            </a:r>
            <a:endParaRPr lang="uk-UA" dirty="0"/>
          </a:p>
        </p:txBody>
      </p:sp>
      <p:sp>
        <p:nvSpPr>
          <p:cNvPr id="6" name="Заголовок 1"/>
          <p:cNvSpPr>
            <a:spLocks noGrp="1"/>
          </p:cNvSpPr>
          <p:nvPr>
            <p:ph type="ctrTitle" hasCustomPrompt="1"/>
          </p:nvPr>
        </p:nvSpPr>
        <p:spPr>
          <a:xfrm>
            <a:off x="1188723" y="5434552"/>
            <a:ext cx="10741340" cy="924707"/>
          </a:xfrm>
          <a:prstGeom prst="rect">
            <a:avLst/>
          </a:prstGeom>
        </p:spPr>
        <p:txBody>
          <a:bodyPr anchor="b">
            <a:normAutofit/>
          </a:bodyPr>
          <a:lstStyle>
            <a:lvl1pPr marL="0" indent="0" algn="l">
              <a:defRPr sz="6500" baseline="0">
                <a:solidFill>
                  <a:schemeClr val="bg1"/>
                </a:solidFill>
              </a:defRPr>
            </a:lvl1pPr>
          </a:lstStyle>
          <a:p>
            <a:r>
              <a:rPr lang="en-US" dirty="0" smtClean="0"/>
              <a:t>Click to add Title 65 </a:t>
            </a:r>
            <a:r>
              <a:rPr lang="en-US" dirty="0" err="1" smtClean="0"/>
              <a:t>pt</a:t>
            </a:r>
            <a:endParaRPr lang="uk-UA" dirty="0"/>
          </a:p>
        </p:txBody>
      </p:sp>
    </p:spTree>
    <p:extLst>
      <p:ext uri="{BB962C8B-B14F-4D97-AF65-F5344CB8AC3E}">
        <p14:creationId xmlns:p14="http://schemas.microsoft.com/office/powerpoint/2010/main" val="204978306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3">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98" t="604" b="29863"/>
          <a:stretch/>
        </p:blipFill>
        <p:spPr>
          <a:xfrm>
            <a:off x="272845" y="1231490"/>
            <a:ext cx="11638847" cy="5378860"/>
          </a:xfrm>
          <a:prstGeom prst="rect">
            <a:avLst/>
          </a:prstGeom>
        </p:spPr>
      </p:pic>
      <p:sp>
        <p:nvSpPr>
          <p:cNvPr id="8" name="Подзаголовок 2"/>
          <p:cNvSpPr>
            <a:spLocks noGrp="1"/>
          </p:cNvSpPr>
          <p:nvPr>
            <p:ph type="subTitle" idx="1" hasCustomPrompt="1"/>
          </p:nvPr>
        </p:nvSpPr>
        <p:spPr>
          <a:xfrm>
            <a:off x="1188725" y="4741589"/>
            <a:ext cx="8969433" cy="454573"/>
          </a:xfrm>
          <a:prstGeom prst="rect">
            <a:avLst/>
          </a:prstGeom>
        </p:spPr>
        <p:txBody>
          <a:bodyPr>
            <a:noAutofit/>
          </a:bodyPr>
          <a:lstStyle>
            <a:lvl1pPr marL="0" indent="0" algn="l">
              <a:buNone/>
              <a:defRPr sz="3000">
                <a:solidFill>
                  <a:schemeClr val="bg1"/>
                </a:solidFill>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smtClean="0"/>
              <a:t>Click to add subtitle 30pt</a:t>
            </a:r>
            <a:endParaRPr lang="uk-UA" dirty="0"/>
          </a:p>
        </p:txBody>
      </p:sp>
      <p:sp>
        <p:nvSpPr>
          <p:cNvPr id="6" name="Заголовок 1"/>
          <p:cNvSpPr>
            <a:spLocks noGrp="1"/>
          </p:cNvSpPr>
          <p:nvPr>
            <p:ph type="ctrTitle" hasCustomPrompt="1"/>
          </p:nvPr>
        </p:nvSpPr>
        <p:spPr>
          <a:xfrm>
            <a:off x="1188723" y="5434552"/>
            <a:ext cx="10741340" cy="924707"/>
          </a:xfrm>
          <a:prstGeom prst="rect">
            <a:avLst/>
          </a:prstGeom>
        </p:spPr>
        <p:txBody>
          <a:bodyPr anchor="b">
            <a:normAutofit/>
          </a:bodyPr>
          <a:lstStyle>
            <a:lvl1pPr marL="0" indent="0" algn="l">
              <a:defRPr sz="6500" baseline="0">
                <a:solidFill>
                  <a:schemeClr val="bg1"/>
                </a:solidFill>
              </a:defRPr>
            </a:lvl1pPr>
          </a:lstStyle>
          <a:p>
            <a:r>
              <a:rPr lang="en-US" dirty="0" smtClean="0"/>
              <a:t>Click to add Title 65 </a:t>
            </a:r>
            <a:r>
              <a:rPr lang="en-US" dirty="0" err="1" smtClean="0"/>
              <a:t>pt</a:t>
            </a:r>
            <a:endParaRPr lang="uk-UA" dirty="0"/>
          </a:p>
        </p:txBody>
      </p:sp>
    </p:spTree>
    <p:extLst>
      <p:ext uri="{BB962C8B-B14F-4D97-AF65-F5344CB8AC3E}">
        <p14:creationId xmlns:p14="http://schemas.microsoft.com/office/powerpoint/2010/main" val="60759898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263525" y="1233488"/>
            <a:ext cx="11686056" cy="5380037"/>
          </a:xfrm>
        </p:spPr>
        <p:txBody>
          <a:bodyPr/>
          <a:lstStyle/>
          <a:p>
            <a:endParaRPr lang="uk-UA" dirty="0"/>
          </a:p>
        </p:txBody>
      </p:sp>
      <p:sp>
        <p:nvSpPr>
          <p:cNvPr id="8" name="Подзаголовок 2"/>
          <p:cNvSpPr>
            <a:spLocks noGrp="1"/>
          </p:cNvSpPr>
          <p:nvPr>
            <p:ph type="subTitle" idx="1" hasCustomPrompt="1"/>
          </p:nvPr>
        </p:nvSpPr>
        <p:spPr>
          <a:xfrm>
            <a:off x="1188726" y="1972753"/>
            <a:ext cx="8969433" cy="454573"/>
          </a:xfrm>
          <a:prstGeom prst="rect">
            <a:avLst/>
          </a:prstGeom>
        </p:spPr>
        <p:txBody>
          <a:bodyPr>
            <a:noAutofit/>
          </a:bodyPr>
          <a:lstStyle>
            <a:lvl1pPr marL="0" indent="0" algn="l">
              <a:buNone/>
              <a:defRPr sz="3000">
                <a:solidFill>
                  <a:schemeClr val="bg1"/>
                </a:solidFill>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smtClean="0"/>
              <a:t>Click to add subtitle 30pt</a:t>
            </a:r>
            <a:endParaRPr lang="uk-UA" dirty="0"/>
          </a:p>
        </p:txBody>
      </p:sp>
      <p:sp>
        <p:nvSpPr>
          <p:cNvPr id="6" name="Заголовок 1"/>
          <p:cNvSpPr>
            <a:spLocks noGrp="1"/>
          </p:cNvSpPr>
          <p:nvPr>
            <p:ph type="ctrTitle" hasCustomPrompt="1"/>
          </p:nvPr>
        </p:nvSpPr>
        <p:spPr>
          <a:xfrm>
            <a:off x="1188723" y="2701639"/>
            <a:ext cx="7631084" cy="1731039"/>
          </a:xfrm>
          <a:prstGeom prst="rect">
            <a:avLst/>
          </a:prstGeom>
        </p:spPr>
        <p:txBody>
          <a:bodyPr anchor="b">
            <a:normAutofit/>
          </a:bodyPr>
          <a:lstStyle>
            <a:lvl1pPr marL="0" indent="0" algn="l">
              <a:defRPr sz="6500">
                <a:solidFill>
                  <a:schemeClr val="bg1"/>
                </a:solidFill>
              </a:defRPr>
            </a:lvl1pPr>
          </a:lstStyle>
          <a:p>
            <a:r>
              <a:rPr lang="en-US" dirty="0" smtClean="0"/>
              <a:t>Click to add title</a:t>
            </a:r>
            <a:br>
              <a:rPr lang="en-US" dirty="0" smtClean="0"/>
            </a:br>
            <a:r>
              <a:rPr lang="en-US" dirty="0" smtClean="0"/>
              <a:t>65 </a:t>
            </a:r>
            <a:r>
              <a:rPr lang="en-US" dirty="0" err="1" smtClean="0"/>
              <a:t>pt</a:t>
            </a:r>
            <a:endParaRPr lang="uk-UA" dirty="0"/>
          </a:p>
        </p:txBody>
      </p:sp>
    </p:spTree>
    <p:extLst>
      <p:ext uri="{BB962C8B-B14F-4D97-AF65-F5344CB8AC3E}">
        <p14:creationId xmlns:p14="http://schemas.microsoft.com/office/powerpoint/2010/main" val="316171962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28661" r="82" b="2505"/>
          <a:stretch/>
        </p:blipFill>
        <p:spPr>
          <a:xfrm>
            <a:off x="263524" y="1233488"/>
            <a:ext cx="11680825" cy="5367337"/>
          </a:xfrm>
          <a:prstGeom prst="rect">
            <a:avLst/>
          </a:prstGeom>
        </p:spPr>
      </p:pic>
      <p:sp>
        <p:nvSpPr>
          <p:cNvPr id="8" name="Подзаголовок 2"/>
          <p:cNvSpPr>
            <a:spLocks noGrp="1"/>
          </p:cNvSpPr>
          <p:nvPr>
            <p:ph type="subTitle" idx="1" hasCustomPrompt="1"/>
          </p:nvPr>
        </p:nvSpPr>
        <p:spPr>
          <a:xfrm>
            <a:off x="1188726" y="1972753"/>
            <a:ext cx="8969433" cy="454573"/>
          </a:xfrm>
          <a:prstGeom prst="rect">
            <a:avLst/>
          </a:prstGeom>
        </p:spPr>
        <p:txBody>
          <a:bodyPr>
            <a:noAutofit/>
          </a:bodyPr>
          <a:lstStyle>
            <a:lvl1pPr marL="0" indent="0" algn="l">
              <a:buNone/>
              <a:defRPr sz="3000">
                <a:solidFill>
                  <a:schemeClr val="bg1"/>
                </a:solidFill>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smtClean="0"/>
              <a:t>Click to add subtitle 30pt</a:t>
            </a:r>
            <a:endParaRPr lang="uk-UA" dirty="0"/>
          </a:p>
        </p:txBody>
      </p:sp>
      <p:sp>
        <p:nvSpPr>
          <p:cNvPr id="6" name="Заголовок 1"/>
          <p:cNvSpPr>
            <a:spLocks noGrp="1"/>
          </p:cNvSpPr>
          <p:nvPr>
            <p:ph type="ctrTitle" hasCustomPrompt="1"/>
          </p:nvPr>
        </p:nvSpPr>
        <p:spPr>
          <a:xfrm>
            <a:off x="1188723" y="2701639"/>
            <a:ext cx="7631084" cy="1731039"/>
          </a:xfrm>
          <a:prstGeom prst="rect">
            <a:avLst/>
          </a:prstGeom>
        </p:spPr>
        <p:txBody>
          <a:bodyPr anchor="b">
            <a:normAutofit/>
          </a:bodyPr>
          <a:lstStyle>
            <a:lvl1pPr marL="0" indent="0" algn="l">
              <a:defRPr sz="6500">
                <a:solidFill>
                  <a:schemeClr val="bg1"/>
                </a:solidFill>
              </a:defRPr>
            </a:lvl1pPr>
          </a:lstStyle>
          <a:p>
            <a:r>
              <a:rPr lang="en-US" dirty="0" smtClean="0"/>
              <a:t>Click to add title</a:t>
            </a:r>
            <a:br>
              <a:rPr lang="en-US" dirty="0" smtClean="0"/>
            </a:br>
            <a:r>
              <a:rPr lang="en-US" dirty="0" smtClean="0"/>
              <a:t>65 </a:t>
            </a:r>
            <a:r>
              <a:rPr lang="en-US" dirty="0" err="1" smtClean="0"/>
              <a:t>pt</a:t>
            </a:r>
            <a:endParaRPr lang="uk-UA" dirty="0"/>
          </a:p>
        </p:txBody>
      </p:sp>
    </p:spTree>
    <p:extLst>
      <p:ext uri="{BB962C8B-B14F-4D97-AF65-F5344CB8AC3E}">
        <p14:creationId xmlns:p14="http://schemas.microsoft.com/office/powerpoint/2010/main" val="45776169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8835" t="20225" b="16537"/>
          <a:stretch/>
        </p:blipFill>
        <p:spPr>
          <a:xfrm>
            <a:off x="263524" y="1238250"/>
            <a:ext cx="11642725" cy="5390400"/>
          </a:xfrm>
          <a:prstGeom prst="rect">
            <a:avLst/>
          </a:prstGeom>
        </p:spPr>
      </p:pic>
      <p:sp>
        <p:nvSpPr>
          <p:cNvPr id="8" name="Подзаголовок 2"/>
          <p:cNvSpPr>
            <a:spLocks noGrp="1"/>
          </p:cNvSpPr>
          <p:nvPr>
            <p:ph type="subTitle" idx="1" hasCustomPrompt="1"/>
          </p:nvPr>
        </p:nvSpPr>
        <p:spPr>
          <a:xfrm>
            <a:off x="1188726" y="1972753"/>
            <a:ext cx="8969433" cy="454573"/>
          </a:xfrm>
          <a:prstGeom prst="rect">
            <a:avLst/>
          </a:prstGeom>
        </p:spPr>
        <p:txBody>
          <a:bodyPr>
            <a:noAutofit/>
          </a:bodyPr>
          <a:lstStyle>
            <a:lvl1pPr marL="0" indent="0" algn="l">
              <a:buNone/>
              <a:defRPr sz="3000">
                <a:solidFill>
                  <a:schemeClr val="bg1"/>
                </a:solidFill>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smtClean="0"/>
              <a:t>Click to add subtitle 30pt</a:t>
            </a:r>
            <a:endParaRPr lang="uk-UA" dirty="0"/>
          </a:p>
        </p:txBody>
      </p:sp>
      <p:sp>
        <p:nvSpPr>
          <p:cNvPr id="6" name="Заголовок 1"/>
          <p:cNvSpPr>
            <a:spLocks noGrp="1"/>
          </p:cNvSpPr>
          <p:nvPr>
            <p:ph type="ctrTitle" hasCustomPrompt="1"/>
          </p:nvPr>
        </p:nvSpPr>
        <p:spPr>
          <a:xfrm>
            <a:off x="1188722" y="2701639"/>
            <a:ext cx="8969437" cy="1731039"/>
          </a:xfrm>
          <a:prstGeom prst="rect">
            <a:avLst/>
          </a:prstGeom>
        </p:spPr>
        <p:txBody>
          <a:bodyPr anchor="b">
            <a:normAutofit/>
          </a:bodyPr>
          <a:lstStyle>
            <a:lvl1pPr marL="0" indent="0" algn="l">
              <a:defRPr sz="6500">
                <a:solidFill>
                  <a:schemeClr val="bg1"/>
                </a:solidFill>
              </a:defRPr>
            </a:lvl1pPr>
          </a:lstStyle>
          <a:p>
            <a:r>
              <a:rPr lang="en-US" dirty="0" smtClean="0"/>
              <a:t>Click to add title</a:t>
            </a:r>
            <a:br>
              <a:rPr lang="en-US" dirty="0" smtClean="0"/>
            </a:br>
            <a:r>
              <a:rPr lang="en-US" dirty="0" smtClean="0"/>
              <a:t>65 </a:t>
            </a:r>
            <a:r>
              <a:rPr lang="en-US" dirty="0" err="1" smtClean="0"/>
              <a:t>pt</a:t>
            </a:r>
            <a:endParaRPr lang="uk-UA" dirty="0"/>
          </a:p>
        </p:txBody>
      </p:sp>
    </p:spTree>
    <p:extLst>
      <p:ext uri="{BB962C8B-B14F-4D97-AF65-F5344CB8AC3E}">
        <p14:creationId xmlns:p14="http://schemas.microsoft.com/office/powerpoint/2010/main" val="179712980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4" Type="http://schemas.openxmlformats.org/officeDocument/2006/relationships/image" Target="../media/image13.emf"/></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4.xml"/><Relationship Id="rId4"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image" Target="../media/image13.emf"/><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theme" Target="../theme/theme5.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412202" y="1268760"/>
            <a:ext cx="11352277" cy="460562"/>
          </a:xfrm>
          <a:prstGeom prst="rect">
            <a:avLst/>
          </a:prstGeom>
        </p:spPr>
        <p:txBody>
          <a:bodyPr vert="horz" lIns="91440" tIns="45720" rIns="91440" bIns="45720" rtlCol="0" anchor="ctr">
            <a:normAutofit/>
          </a:bodyPr>
          <a:lstStyle/>
          <a:p>
            <a:r>
              <a:rPr lang="en-US" dirty="0" smtClean="0"/>
              <a:t>Click to add title</a:t>
            </a:r>
            <a:endParaRPr lang="en-US" dirty="0"/>
          </a:p>
        </p:txBody>
      </p:sp>
      <p:sp>
        <p:nvSpPr>
          <p:cNvPr id="14" name="Text Placeholder 2"/>
          <p:cNvSpPr>
            <a:spLocks noGrp="1"/>
          </p:cNvSpPr>
          <p:nvPr>
            <p:ph type="body" idx="1"/>
          </p:nvPr>
        </p:nvSpPr>
        <p:spPr>
          <a:xfrm>
            <a:off x="412201" y="2168332"/>
            <a:ext cx="11352277" cy="4351338"/>
          </a:xfrm>
          <a:prstGeom prst="rect">
            <a:avLst/>
          </a:prstGeom>
        </p:spPr>
        <p:txBody>
          <a:bodyPr vert="horz" lIns="91440" tIns="45720" rIns="91440" bIns="45720" rtlCol="0">
            <a:normAutofit/>
          </a:bodyPr>
          <a:lstStyle/>
          <a:p>
            <a:pPr lvl="0"/>
            <a:r>
              <a:rPr lang="en-US" dirty="0" smtClean="0"/>
              <a:t>Click to add text</a:t>
            </a:r>
            <a:endParaRPr lang="ru-RU" dirty="0" smtClean="0"/>
          </a:p>
          <a:p>
            <a:pPr lvl="1"/>
            <a:r>
              <a:rPr lang="en-US" dirty="0" smtClean="0"/>
              <a:t>Second level</a:t>
            </a:r>
            <a:endParaRPr lang="ru-RU" dirty="0" smtClean="0"/>
          </a:p>
          <a:p>
            <a:pPr lvl="2"/>
            <a:r>
              <a:rPr lang="en-US" dirty="0" smtClean="0"/>
              <a:t>Third level</a:t>
            </a:r>
            <a:endParaRPr lang="ru-RU" dirty="0" smtClean="0"/>
          </a:p>
          <a:p>
            <a:pPr lvl="3"/>
            <a:r>
              <a:rPr lang="en-US" dirty="0" smtClean="0"/>
              <a:t>Fourth level</a:t>
            </a:r>
            <a:endParaRPr lang="ru-RU" dirty="0" smtClean="0"/>
          </a:p>
          <a:p>
            <a:pPr lvl="4"/>
            <a:r>
              <a:rPr lang="en-US" dirty="0" smtClean="0"/>
              <a:t>Fifth level</a:t>
            </a:r>
            <a:endParaRPr lang="en-US" dirty="0"/>
          </a:p>
        </p:txBody>
      </p:sp>
      <p:pic>
        <p:nvPicPr>
          <p:cNvPr id="25" name="Picture 24"/>
          <p:cNvPicPr>
            <a:picLocks noChangeAspect="1"/>
          </p:cNvPicPr>
          <p:nvPr userDrawn="1"/>
        </p:nvPicPr>
        <p:blipFill>
          <a:blip r:embed="rId20"/>
          <a:stretch>
            <a:fillRect/>
          </a:stretch>
        </p:blipFill>
        <p:spPr>
          <a:xfrm>
            <a:off x="273050" y="271780"/>
            <a:ext cx="11645900" cy="685800"/>
          </a:xfrm>
          <a:prstGeom prst="rect">
            <a:avLst/>
          </a:prstGeom>
        </p:spPr>
      </p:pic>
    </p:spTree>
    <p:extLst>
      <p:ext uri="{BB962C8B-B14F-4D97-AF65-F5344CB8AC3E}">
        <p14:creationId xmlns:p14="http://schemas.microsoft.com/office/powerpoint/2010/main" val="137916545"/>
      </p:ext>
    </p:extLst>
  </p:cSld>
  <p:clrMap bg1="lt1" tx1="dk1" bg2="lt2" tx2="dk2" accent1="accent1" accent2="accent2" accent3="accent3" accent4="accent4" accent5="accent5" accent6="accent6" hlink="hlink" folHlink="folHlink"/>
  <p:sldLayoutIdLst>
    <p:sldLayoutId id="2147483649" r:id="rId1"/>
    <p:sldLayoutId id="2147483689" r:id="rId2"/>
    <p:sldLayoutId id="2147483650" r:id="rId3"/>
    <p:sldLayoutId id="2147483693" r:id="rId4"/>
    <p:sldLayoutId id="2147483694" r:id="rId5"/>
    <p:sldLayoutId id="2147483695" r:id="rId6"/>
    <p:sldLayoutId id="2147483672" r:id="rId7"/>
    <p:sldLayoutId id="2147483696" r:id="rId8"/>
    <p:sldLayoutId id="2147483697" r:id="rId9"/>
    <p:sldLayoutId id="2147483701" r:id="rId10"/>
    <p:sldLayoutId id="2147483651" r:id="rId11"/>
    <p:sldLayoutId id="2147483699" r:id="rId12"/>
    <p:sldLayoutId id="2147483700" r:id="rId13"/>
    <p:sldLayoutId id="2147483698" r:id="rId14"/>
    <p:sldLayoutId id="2147483654" r:id="rId15"/>
    <p:sldLayoutId id="2147483656" r:id="rId16"/>
    <p:sldLayoutId id="2147483658" r:id="rId17"/>
    <p:sldLayoutId id="2147483673" r:id="rId18"/>
  </p:sldLayoutIdLst>
  <p:timing>
    <p:tnLst>
      <p:par>
        <p:cTn id="1" dur="indefinite" restart="never" nodeType="tmRoot"/>
      </p:par>
    </p:tnLst>
  </p:timing>
  <p:txStyles>
    <p:titleStyle>
      <a:lvl1pPr algn="l" defTabSz="914332"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584" indent="-228584" algn="l" defTabSz="914332"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750" indent="-228584" algn="l" defTabSz="914332"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2914" indent="-228584" algn="l" defTabSz="914332"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080" indent="-228584" algn="l" defTabSz="914332"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247" indent="-228584" algn="l" defTabSz="914332"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66">
          <p15:clr>
            <a:srgbClr val="F26B43"/>
          </p15:clr>
        </p15:guide>
        <p15:guide id="2" pos="7515">
          <p15:clr>
            <a:srgbClr val="F26B43"/>
          </p15:clr>
        </p15:guide>
        <p15:guide id="3" orient="horz" pos="4156">
          <p15:clr>
            <a:srgbClr val="F26B43"/>
          </p15:clr>
        </p15:guide>
        <p15:guide id="4" orient="horz" pos="164">
          <p15:clr>
            <a:srgbClr val="F26B43"/>
          </p15:clr>
        </p15:guide>
        <p15:guide id="5" pos="847">
          <p15:clr>
            <a:srgbClr val="F26B43"/>
          </p15:clr>
        </p15:guide>
        <p15:guide id="6" orient="horz" pos="777">
          <p15:clr>
            <a:srgbClr val="F26B43"/>
          </p15:clr>
        </p15:guide>
        <p15:guide id="7" orient="horz" pos="595">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16560" y="131308"/>
            <a:ext cx="11330708" cy="917741"/>
          </a:xfrm>
          <a:prstGeom prst="rect">
            <a:avLst/>
          </a:prstGeom>
        </p:spPr>
        <p:txBody>
          <a:bodyPr vert="horz" lIns="91440" tIns="45720" rIns="91440" bIns="45720" rtlCol="0" anchor="ctr">
            <a:normAutofit/>
          </a:bodyPr>
          <a:lstStyle/>
          <a:p>
            <a:r>
              <a:rPr lang="en-US" dirty="0" smtClean="0"/>
              <a:t>Click to add title</a:t>
            </a:r>
            <a:endParaRPr lang="uk-UA" dirty="0"/>
          </a:p>
        </p:txBody>
      </p:sp>
      <p:sp>
        <p:nvSpPr>
          <p:cNvPr id="3" name="Текст 2"/>
          <p:cNvSpPr>
            <a:spLocks noGrp="1"/>
          </p:cNvSpPr>
          <p:nvPr>
            <p:ph type="body" idx="1"/>
          </p:nvPr>
        </p:nvSpPr>
        <p:spPr>
          <a:xfrm>
            <a:off x="416560" y="1160923"/>
            <a:ext cx="11330708" cy="3361410"/>
          </a:xfrm>
          <a:prstGeom prst="rect">
            <a:avLst/>
          </a:prstGeom>
        </p:spPr>
        <p:txBody>
          <a:bodyPr vert="horz" lIns="91440" tIns="45720" rIns="91440" bIns="45720" rtlCol="0">
            <a:normAutofit/>
          </a:bodyPr>
          <a:lstStyle/>
          <a:p>
            <a:pPr lvl="0"/>
            <a:r>
              <a:rPr lang="en-US" dirty="0" smtClean="0"/>
              <a:t>Click to add text</a:t>
            </a:r>
            <a:endParaRPr lang="ru-RU" dirty="0" smtClean="0"/>
          </a:p>
          <a:p>
            <a:pPr lvl="1"/>
            <a:r>
              <a:rPr lang="en-US" dirty="0" smtClean="0"/>
              <a:t>Second level</a:t>
            </a:r>
            <a:endParaRPr lang="ru-RU" dirty="0" smtClean="0"/>
          </a:p>
          <a:p>
            <a:pPr lvl="2"/>
            <a:r>
              <a:rPr lang="en-US" dirty="0" smtClean="0"/>
              <a:t>Third level</a:t>
            </a:r>
            <a:endParaRPr lang="ru-RU" dirty="0" smtClean="0"/>
          </a:p>
          <a:p>
            <a:pPr lvl="3"/>
            <a:r>
              <a:rPr lang="en-US" dirty="0" smtClean="0"/>
              <a:t>Fourth level</a:t>
            </a:r>
            <a:endParaRPr lang="ru-RU" dirty="0" smtClean="0"/>
          </a:p>
          <a:p>
            <a:pPr lvl="4"/>
            <a:r>
              <a:rPr lang="en-US" dirty="0" smtClean="0"/>
              <a:t>Fifth</a:t>
            </a:r>
            <a:r>
              <a:rPr lang="ru-RU" dirty="0" smtClean="0"/>
              <a:t> </a:t>
            </a:r>
            <a:r>
              <a:rPr lang="en-US" dirty="0" smtClean="0"/>
              <a:t>level</a:t>
            </a:r>
            <a:endParaRPr lang="uk-UA" dirty="0"/>
          </a:p>
        </p:txBody>
      </p:sp>
      <p:pic>
        <p:nvPicPr>
          <p:cNvPr id="9" name="Picture 8"/>
          <p:cNvPicPr>
            <a:picLocks noChangeAspect="1"/>
          </p:cNvPicPr>
          <p:nvPr userDrawn="1"/>
        </p:nvPicPr>
        <p:blipFill>
          <a:blip r:embed="rId4"/>
          <a:stretch>
            <a:fillRect/>
          </a:stretch>
        </p:blipFill>
        <p:spPr>
          <a:xfrm>
            <a:off x="463550" y="6031830"/>
            <a:ext cx="2878557" cy="419100"/>
          </a:xfrm>
          <a:prstGeom prst="rect">
            <a:avLst/>
          </a:prstGeom>
        </p:spPr>
      </p:pic>
    </p:spTree>
    <p:extLst>
      <p:ext uri="{BB962C8B-B14F-4D97-AF65-F5344CB8AC3E}">
        <p14:creationId xmlns:p14="http://schemas.microsoft.com/office/powerpoint/2010/main" val="3713416850"/>
      </p:ext>
    </p:extLst>
  </p:cSld>
  <p:clrMap bg1="lt1" tx1="dk1" bg2="lt2" tx2="dk2" accent1="accent1" accent2="accent2" accent3="accent3" accent4="accent4" accent5="accent5" accent6="accent6" hlink="hlink" folHlink="folHlink"/>
  <p:sldLayoutIdLst>
    <p:sldLayoutId id="2147483683" r:id="rId1"/>
    <p:sldLayoutId id="2147483684" r:id="rId2"/>
  </p:sldLayoutIdLst>
  <p:timing>
    <p:tnLst>
      <p:par>
        <p:cTn id="1" dur="indefinite" restart="never" nodeType="tmRoot"/>
      </p:par>
    </p:tnLst>
  </p:timing>
  <p:txStyles>
    <p:titleStyle>
      <a:lvl1pPr algn="l" defTabSz="914332"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584" indent="-228584" algn="l" defTabSz="914332" rtl="0" eaLnBrk="1" latinLnBrk="0" hangingPunct="1">
        <a:lnSpc>
          <a:spcPct val="90000"/>
        </a:lnSpc>
        <a:spcBef>
          <a:spcPts val="1000"/>
        </a:spcBef>
        <a:buClr>
          <a:schemeClr val="accent2"/>
        </a:buClr>
        <a:buFont typeface="Arial" panose="020B0604020202020204" pitchFamily="34" charset="0"/>
        <a:buChar char="•"/>
        <a:defRPr sz="2800" kern="1200">
          <a:solidFill>
            <a:schemeClr val="accent4">
              <a:lumMod val="10000"/>
            </a:schemeClr>
          </a:solidFill>
          <a:latin typeface="+mn-lt"/>
          <a:ea typeface="+mn-ea"/>
          <a:cs typeface="+mn-cs"/>
        </a:defRPr>
      </a:lvl1pPr>
      <a:lvl2pPr marL="685750" indent="-228584" algn="l" defTabSz="914332" rtl="0" eaLnBrk="1" latinLnBrk="0" hangingPunct="1">
        <a:lnSpc>
          <a:spcPct val="90000"/>
        </a:lnSpc>
        <a:spcBef>
          <a:spcPts val="500"/>
        </a:spcBef>
        <a:buClr>
          <a:schemeClr val="accent2"/>
        </a:buClr>
        <a:buFont typeface="Arial" panose="020B0604020202020204" pitchFamily="34" charset="0"/>
        <a:buChar char="•"/>
        <a:defRPr sz="2400" kern="1200">
          <a:solidFill>
            <a:schemeClr val="accent4">
              <a:lumMod val="10000"/>
            </a:schemeClr>
          </a:solidFill>
          <a:latin typeface="+mn-lt"/>
          <a:ea typeface="+mn-ea"/>
          <a:cs typeface="+mn-cs"/>
        </a:defRPr>
      </a:lvl2pPr>
      <a:lvl3pPr marL="1142914" indent="-228584" algn="l" defTabSz="914332" rtl="0" eaLnBrk="1" latinLnBrk="0" hangingPunct="1">
        <a:lnSpc>
          <a:spcPct val="90000"/>
        </a:lnSpc>
        <a:spcBef>
          <a:spcPts val="500"/>
        </a:spcBef>
        <a:buClr>
          <a:schemeClr val="accent2"/>
        </a:buClr>
        <a:buFont typeface="Arial" panose="020B0604020202020204" pitchFamily="34" charset="0"/>
        <a:buChar char="•"/>
        <a:defRPr sz="2000" kern="1200">
          <a:solidFill>
            <a:schemeClr val="accent4">
              <a:lumMod val="10000"/>
            </a:schemeClr>
          </a:solidFill>
          <a:latin typeface="+mn-lt"/>
          <a:ea typeface="+mn-ea"/>
          <a:cs typeface="+mn-cs"/>
        </a:defRPr>
      </a:lvl3pPr>
      <a:lvl4pPr marL="1600080" indent="-228584" algn="l" defTabSz="914332" rtl="0" eaLnBrk="1" latinLnBrk="0" hangingPunct="1">
        <a:lnSpc>
          <a:spcPct val="90000"/>
        </a:lnSpc>
        <a:spcBef>
          <a:spcPts val="500"/>
        </a:spcBef>
        <a:buClr>
          <a:schemeClr val="accent2"/>
        </a:buClr>
        <a:buFont typeface="Arial" panose="020B0604020202020204" pitchFamily="34" charset="0"/>
        <a:buChar char="•"/>
        <a:defRPr sz="1800" kern="1200">
          <a:solidFill>
            <a:schemeClr val="accent4">
              <a:lumMod val="10000"/>
            </a:schemeClr>
          </a:solidFill>
          <a:latin typeface="+mn-lt"/>
          <a:ea typeface="+mn-ea"/>
          <a:cs typeface="+mn-cs"/>
        </a:defRPr>
      </a:lvl4pPr>
      <a:lvl5pPr marL="2057247" indent="-228584" algn="l" defTabSz="914332" rtl="0" eaLnBrk="1" latinLnBrk="0" hangingPunct="1">
        <a:lnSpc>
          <a:spcPct val="90000"/>
        </a:lnSpc>
        <a:spcBef>
          <a:spcPts val="500"/>
        </a:spcBef>
        <a:buClr>
          <a:schemeClr val="accent2"/>
        </a:buClr>
        <a:buFont typeface="Arial" panose="020B0604020202020204" pitchFamily="34" charset="0"/>
        <a:buChar char="•"/>
        <a:defRPr sz="1800" kern="1200">
          <a:solidFill>
            <a:schemeClr val="accent4">
              <a:lumMod val="10000"/>
            </a:schemeClr>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67">
          <p15:clr>
            <a:srgbClr val="F26B43"/>
          </p15:clr>
        </p15:guide>
        <p15:guide id="2" pos="7515">
          <p15:clr>
            <a:srgbClr val="F26B43"/>
          </p15:clr>
        </p15:guide>
        <p15:guide id="3" orient="horz" pos="4156">
          <p15:clr>
            <a:srgbClr val="F26B43"/>
          </p15:clr>
        </p15:guide>
        <p15:guide id="4" orient="horz" pos="164">
          <p15:clr>
            <a:srgbClr val="F26B43"/>
          </p15:clr>
        </p15:guide>
        <p15:guide id="5" pos="847">
          <p15:clr>
            <a:srgbClr val="F26B43"/>
          </p15:clr>
        </p15:guide>
        <p15:guide id="6" orient="horz" pos="777">
          <p15:clr>
            <a:srgbClr val="F26B43"/>
          </p15:clr>
        </p15:guide>
        <p15:guide id="7" orient="horz" pos="595">
          <p15:clr>
            <a:srgbClr val="F26B43"/>
          </p15:clr>
        </p15:guide>
        <p15:guide id="0" orient="horz" pos="3725" userDrawn="1">
          <p15:clr>
            <a:srgbClr val="F26B43"/>
          </p15:clr>
        </p15:guide>
        <p15:guide id="8" orient="horz" pos="3543" userDrawn="1">
          <p15:clr>
            <a:srgbClr val="F26B43"/>
          </p15:clr>
        </p15:guide>
        <p15:guide id="9" pos="3749" userDrawn="1">
          <p15:clr>
            <a:srgbClr val="F26B43"/>
          </p15:clr>
        </p15:guide>
        <p15:guide id="10" pos="393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16560" y="131308"/>
            <a:ext cx="11330708" cy="917741"/>
          </a:xfrm>
          <a:prstGeom prst="rect">
            <a:avLst/>
          </a:prstGeom>
        </p:spPr>
        <p:txBody>
          <a:bodyPr vert="horz" lIns="91440" tIns="45720" rIns="91440" bIns="45720" rtlCol="0" anchor="ctr">
            <a:normAutofit/>
          </a:bodyPr>
          <a:lstStyle/>
          <a:p>
            <a:r>
              <a:rPr lang="en-US" dirty="0" smtClean="0"/>
              <a:t>Click to add title</a:t>
            </a:r>
            <a:endParaRPr lang="uk-UA" dirty="0"/>
          </a:p>
        </p:txBody>
      </p:sp>
      <p:sp>
        <p:nvSpPr>
          <p:cNvPr id="3" name="Текст 2"/>
          <p:cNvSpPr>
            <a:spLocks noGrp="1"/>
          </p:cNvSpPr>
          <p:nvPr>
            <p:ph type="body" idx="1"/>
          </p:nvPr>
        </p:nvSpPr>
        <p:spPr>
          <a:xfrm>
            <a:off x="416560" y="1160923"/>
            <a:ext cx="11330708" cy="5268452"/>
          </a:xfrm>
          <a:prstGeom prst="rect">
            <a:avLst/>
          </a:prstGeom>
        </p:spPr>
        <p:txBody>
          <a:bodyPr vert="horz" lIns="91440" tIns="45720" rIns="91440" bIns="45720" rtlCol="0">
            <a:normAutofit/>
          </a:bodyPr>
          <a:lstStyle/>
          <a:p>
            <a:pPr lvl="0"/>
            <a:r>
              <a:rPr lang="en-US" dirty="0" smtClean="0"/>
              <a:t>Click to add text</a:t>
            </a:r>
            <a:endParaRPr lang="ru-RU" dirty="0" smtClean="0"/>
          </a:p>
          <a:p>
            <a:pPr lvl="1"/>
            <a:r>
              <a:rPr lang="en-US" dirty="0" smtClean="0"/>
              <a:t>Second level</a:t>
            </a:r>
            <a:endParaRPr lang="ru-RU" dirty="0" smtClean="0"/>
          </a:p>
          <a:p>
            <a:pPr lvl="2"/>
            <a:r>
              <a:rPr lang="en-US" dirty="0" smtClean="0"/>
              <a:t>Third level</a:t>
            </a:r>
            <a:endParaRPr lang="ru-RU" dirty="0" smtClean="0"/>
          </a:p>
          <a:p>
            <a:pPr lvl="3"/>
            <a:r>
              <a:rPr lang="en-US" dirty="0" smtClean="0"/>
              <a:t>Fourth level</a:t>
            </a:r>
            <a:endParaRPr lang="ru-RU" dirty="0" smtClean="0"/>
          </a:p>
          <a:p>
            <a:pPr lvl="4"/>
            <a:r>
              <a:rPr lang="en-US" dirty="0" smtClean="0"/>
              <a:t>Fifth</a:t>
            </a:r>
            <a:r>
              <a:rPr lang="ru-RU" dirty="0" smtClean="0"/>
              <a:t> </a:t>
            </a:r>
            <a:r>
              <a:rPr lang="en-US" dirty="0" smtClean="0"/>
              <a:t>level</a:t>
            </a:r>
            <a:endParaRPr lang="uk-UA" dirty="0"/>
          </a:p>
        </p:txBody>
      </p:sp>
    </p:spTree>
    <p:extLst>
      <p:ext uri="{BB962C8B-B14F-4D97-AF65-F5344CB8AC3E}">
        <p14:creationId xmlns:p14="http://schemas.microsoft.com/office/powerpoint/2010/main" val="938240612"/>
      </p:ext>
    </p:extLst>
  </p:cSld>
  <p:clrMap bg1="lt1" tx1="dk1" bg2="lt2" tx2="dk2" accent1="accent1" accent2="accent2" accent3="accent3" accent4="accent4" accent5="accent5" accent6="accent6" hlink="hlink" folHlink="folHlink"/>
  <p:sldLayoutIdLst>
    <p:sldLayoutId id="2147483691" r:id="rId1"/>
    <p:sldLayoutId id="2147483692" r:id="rId2"/>
  </p:sldLayoutIdLst>
  <p:timing>
    <p:tnLst>
      <p:par>
        <p:cTn id="1" dur="indefinite" restart="never" nodeType="tmRoot"/>
      </p:par>
    </p:tnLst>
  </p:timing>
  <p:txStyles>
    <p:titleStyle>
      <a:lvl1pPr algn="l" defTabSz="914332"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584" indent="-228584" algn="l" defTabSz="914332" rtl="0" eaLnBrk="1" latinLnBrk="0" hangingPunct="1">
        <a:lnSpc>
          <a:spcPct val="90000"/>
        </a:lnSpc>
        <a:spcBef>
          <a:spcPts val="1000"/>
        </a:spcBef>
        <a:buClr>
          <a:schemeClr val="accent2"/>
        </a:buClr>
        <a:buFont typeface="Arial" panose="020B0604020202020204" pitchFamily="34" charset="0"/>
        <a:buChar char="•"/>
        <a:defRPr sz="2800" kern="1200">
          <a:solidFill>
            <a:schemeClr val="accent4">
              <a:lumMod val="10000"/>
            </a:schemeClr>
          </a:solidFill>
          <a:latin typeface="+mn-lt"/>
          <a:ea typeface="+mn-ea"/>
          <a:cs typeface="+mn-cs"/>
        </a:defRPr>
      </a:lvl1pPr>
      <a:lvl2pPr marL="685750" indent="-228584" algn="l" defTabSz="914332" rtl="0" eaLnBrk="1" latinLnBrk="0" hangingPunct="1">
        <a:lnSpc>
          <a:spcPct val="90000"/>
        </a:lnSpc>
        <a:spcBef>
          <a:spcPts val="500"/>
        </a:spcBef>
        <a:buClr>
          <a:schemeClr val="accent2"/>
        </a:buClr>
        <a:buFont typeface="Arial" panose="020B0604020202020204" pitchFamily="34" charset="0"/>
        <a:buChar char="•"/>
        <a:defRPr sz="2400" kern="1200">
          <a:solidFill>
            <a:schemeClr val="accent4">
              <a:lumMod val="10000"/>
            </a:schemeClr>
          </a:solidFill>
          <a:latin typeface="+mn-lt"/>
          <a:ea typeface="+mn-ea"/>
          <a:cs typeface="+mn-cs"/>
        </a:defRPr>
      </a:lvl2pPr>
      <a:lvl3pPr marL="1142914" indent="-228584" algn="l" defTabSz="914332" rtl="0" eaLnBrk="1" latinLnBrk="0" hangingPunct="1">
        <a:lnSpc>
          <a:spcPct val="90000"/>
        </a:lnSpc>
        <a:spcBef>
          <a:spcPts val="500"/>
        </a:spcBef>
        <a:buClr>
          <a:schemeClr val="accent2"/>
        </a:buClr>
        <a:buFont typeface="Arial" panose="020B0604020202020204" pitchFamily="34" charset="0"/>
        <a:buChar char="•"/>
        <a:defRPr sz="2000" kern="1200">
          <a:solidFill>
            <a:schemeClr val="accent4">
              <a:lumMod val="10000"/>
            </a:schemeClr>
          </a:solidFill>
          <a:latin typeface="+mn-lt"/>
          <a:ea typeface="+mn-ea"/>
          <a:cs typeface="+mn-cs"/>
        </a:defRPr>
      </a:lvl3pPr>
      <a:lvl4pPr marL="1600080" indent="-228584" algn="l" defTabSz="914332" rtl="0" eaLnBrk="1" latinLnBrk="0" hangingPunct="1">
        <a:lnSpc>
          <a:spcPct val="90000"/>
        </a:lnSpc>
        <a:spcBef>
          <a:spcPts val="500"/>
        </a:spcBef>
        <a:buClr>
          <a:schemeClr val="accent2"/>
        </a:buClr>
        <a:buFont typeface="Arial" panose="020B0604020202020204" pitchFamily="34" charset="0"/>
        <a:buChar char="•"/>
        <a:defRPr sz="1800" kern="1200">
          <a:solidFill>
            <a:schemeClr val="accent4">
              <a:lumMod val="10000"/>
            </a:schemeClr>
          </a:solidFill>
          <a:latin typeface="+mn-lt"/>
          <a:ea typeface="+mn-ea"/>
          <a:cs typeface="+mn-cs"/>
        </a:defRPr>
      </a:lvl4pPr>
      <a:lvl5pPr marL="2057247" indent="-228584" algn="l" defTabSz="914332" rtl="0" eaLnBrk="1" latinLnBrk="0" hangingPunct="1">
        <a:lnSpc>
          <a:spcPct val="90000"/>
        </a:lnSpc>
        <a:spcBef>
          <a:spcPts val="500"/>
        </a:spcBef>
        <a:buClr>
          <a:schemeClr val="accent2"/>
        </a:buClr>
        <a:buFont typeface="Arial" panose="020B0604020202020204" pitchFamily="34" charset="0"/>
        <a:buChar char="•"/>
        <a:defRPr sz="1800" kern="1200">
          <a:solidFill>
            <a:schemeClr val="accent4">
              <a:lumMod val="10000"/>
            </a:schemeClr>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67">
          <p15:clr>
            <a:srgbClr val="F26B43"/>
          </p15:clr>
        </p15:guide>
        <p15:guide id="2" pos="7515">
          <p15:clr>
            <a:srgbClr val="F26B43"/>
          </p15:clr>
        </p15:guide>
        <p15:guide id="3" orient="horz" pos="4156">
          <p15:clr>
            <a:srgbClr val="F26B43"/>
          </p15:clr>
        </p15:guide>
        <p15:guide id="4" orient="horz" pos="164">
          <p15:clr>
            <a:srgbClr val="F26B43"/>
          </p15:clr>
        </p15:guide>
        <p15:guide id="5" pos="847">
          <p15:clr>
            <a:srgbClr val="F26B43"/>
          </p15:clr>
        </p15:guide>
        <p15:guide id="6" orient="horz" pos="777">
          <p15:clr>
            <a:srgbClr val="F26B43"/>
          </p15:clr>
        </p15:guide>
        <p15:guide id="7" orient="horz" pos="595">
          <p15:clr>
            <a:srgbClr val="F26B43"/>
          </p15:clr>
        </p15:guide>
        <p15:guide id="8" orient="horz" pos="3725">
          <p15:clr>
            <a:srgbClr val="F26B43"/>
          </p15:clr>
        </p15:guide>
        <p15:guide id="9" orient="horz" pos="3543">
          <p15:clr>
            <a:srgbClr val="F26B43"/>
          </p15:clr>
        </p15:guide>
        <p15:guide id="10" pos="3749">
          <p15:clr>
            <a:srgbClr val="F26B43"/>
          </p15:clr>
        </p15:guide>
        <p15:guide id="11"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Заголовок 5"/>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add title</a:t>
            </a:r>
            <a:endParaRPr lang="uk-UA" dirty="0"/>
          </a:p>
        </p:txBody>
      </p:sp>
    </p:spTree>
    <p:extLst>
      <p:ext uri="{BB962C8B-B14F-4D97-AF65-F5344CB8AC3E}">
        <p14:creationId xmlns:p14="http://schemas.microsoft.com/office/powerpoint/2010/main" val="2433772056"/>
      </p:ext>
    </p:extLst>
  </p:cSld>
  <p:clrMap bg1="lt1" tx1="dk1" bg2="lt2" tx2="dk2" accent1="accent1" accent2="accent2" accent3="accent3" accent4="accent4" accent5="accent5" accent6="accent6" hlink="hlink" folHlink="folHlink"/>
  <p:sldLayoutIdLst>
    <p:sldLayoutId id="2147483687" r:id="rId1"/>
    <p:sldLayoutId id="2147483702" r:id="rId2"/>
    <p:sldLayoutId id="2147483703" r:id="rId3"/>
    <p:sldLayoutId id="2147483704" r:id="rId4"/>
  </p:sldLayoutIdLst>
  <p:timing>
    <p:tnLst>
      <p:par>
        <p:cTn id="1" dur="indefinite" restart="never" nodeType="tmRoot"/>
      </p:par>
    </p:tnLst>
  </p:timing>
  <p:txStyles>
    <p:titleStyle>
      <a:lvl1pPr algn="l" defTabSz="914332"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584" indent="-228584" algn="l" defTabSz="91433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67">
          <p15:clr>
            <a:srgbClr val="F26B43"/>
          </p15:clr>
        </p15:guide>
        <p15:guide id="2" pos="7515">
          <p15:clr>
            <a:srgbClr val="F26B43"/>
          </p15:clr>
        </p15:guide>
        <p15:guide id="3" orient="horz" pos="4156">
          <p15:clr>
            <a:srgbClr val="F26B43"/>
          </p15:clr>
        </p15:guide>
        <p15:guide id="4" orient="horz" pos="164">
          <p15:clr>
            <a:srgbClr val="F26B43"/>
          </p15:clr>
        </p15:guide>
        <p15:guide id="5" pos="847">
          <p15:clr>
            <a:srgbClr val="F26B43"/>
          </p15:clr>
        </p15:guide>
        <p15:guide id="6" orient="horz" pos="777">
          <p15:clr>
            <a:srgbClr val="F26B43"/>
          </p15:clr>
        </p15:guide>
        <p15:guide id="7" orient="horz" pos="595">
          <p15:clr>
            <a:srgbClr val="F26B43"/>
          </p15:clr>
        </p15:guide>
        <p15:guide id="8" orient="horz" pos="3748" userDrawn="1">
          <p15:clr>
            <a:srgbClr val="F26B43"/>
          </p15:clr>
        </p15:guide>
        <p15:guide id="9" orient="horz" pos="3543">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16560" y="131308"/>
            <a:ext cx="11330708" cy="917741"/>
          </a:xfrm>
          <a:prstGeom prst="rect">
            <a:avLst/>
          </a:prstGeom>
        </p:spPr>
        <p:txBody>
          <a:bodyPr vert="horz" lIns="91440" tIns="45720" rIns="91440" bIns="45720" rtlCol="0" anchor="ctr">
            <a:normAutofit/>
          </a:bodyPr>
          <a:lstStyle/>
          <a:p>
            <a:r>
              <a:rPr lang="en-US" dirty="0" smtClean="0"/>
              <a:t>Click to add title</a:t>
            </a:r>
            <a:endParaRPr lang="uk-UA" dirty="0"/>
          </a:p>
        </p:txBody>
      </p:sp>
      <p:sp>
        <p:nvSpPr>
          <p:cNvPr id="3" name="Текст 2"/>
          <p:cNvSpPr>
            <a:spLocks noGrp="1"/>
          </p:cNvSpPr>
          <p:nvPr>
            <p:ph type="body" idx="1"/>
          </p:nvPr>
        </p:nvSpPr>
        <p:spPr>
          <a:xfrm>
            <a:off x="416560" y="1160923"/>
            <a:ext cx="11330708" cy="3361410"/>
          </a:xfrm>
          <a:prstGeom prst="rect">
            <a:avLst/>
          </a:prstGeom>
        </p:spPr>
        <p:txBody>
          <a:bodyPr vert="horz" lIns="91440" tIns="45720" rIns="91440" bIns="45720" rtlCol="0">
            <a:normAutofit/>
          </a:bodyPr>
          <a:lstStyle/>
          <a:p>
            <a:pPr lvl="0"/>
            <a:r>
              <a:rPr lang="en-US" dirty="0" smtClean="0"/>
              <a:t>Click to add text</a:t>
            </a:r>
            <a:endParaRPr lang="ru-RU" dirty="0" smtClean="0"/>
          </a:p>
          <a:p>
            <a:pPr lvl="1"/>
            <a:r>
              <a:rPr lang="en-US" dirty="0" smtClean="0"/>
              <a:t>Second level</a:t>
            </a:r>
            <a:endParaRPr lang="ru-RU" dirty="0" smtClean="0"/>
          </a:p>
          <a:p>
            <a:pPr lvl="2"/>
            <a:r>
              <a:rPr lang="en-US" dirty="0" smtClean="0"/>
              <a:t>Third level</a:t>
            </a:r>
            <a:endParaRPr lang="ru-RU" dirty="0" smtClean="0"/>
          </a:p>
          <a:p>
            <a:pPr lvl="3"/>
            <a:r>
              <a:rPr lang="en-US" dirty="0" smtClean="0"/>
              <a:t>Fourth level</a:t>
            </a:r>
            <a:endParaRPr lang="ru-RU" dirty="0" smtClean="0"/>
          </a:p>
          <a:p>
            <a:pPr lvl="4"/>
            <a:r>
              <a:rPr lang="en-US" dirty="0" smtClean="0"/>
              <a:t>Fifth</a:t>
            </a:r>
            <a:r>
              <a:rPr lang="ru-RU" dirty="0" smtClean="0"/>
              <a:t> </a:t>
            </a:r>
            <a:r>
              <a:rPr lang="en-US" dirty="0" smtClean="0"/>
              <a:t>level</a:t>
            </a:r>
            <a:endParaRPr lang="uk-UA" dirty="0"/>
          </a:p>
        </p:txBody>
      </p:sp>
      <p:pic>
        <p:nvPicPr>
          <p:cNvPr id="9" name="Picture 8"/>
          <p:cNvPicPr>
            <a:picLocks noChangeAspect="1"/>
          </p:cNvPicPr>
          <p:nvPr userDrawn="1"/>
        </p:nvPicPr>
        <p:blipFill>
          <a:blip r:embed="rId21"/>
          <a:stretch>
            <a:fillRect/>
          </a:stretch>
        </p:blipFill>
        <p:spPr>
          <a:xfrm>
            <a:off x="262077" y="6320500"/>
            <a:ext cx="2279650" cy="331903"/>
          </a:xfrm>
          <a:prstGeom prst="rect">
            <a:avLst/>
          </a:prstGeom>
        </p:spPr>
      </p:pic>
    </p:spTree>
    <p:extLst>
      <p:ext uri="{BB962C8B-B14F-4D97-AF65-F5344CB8AC3E}">
        <p14:creationId xmlns:p14="http://schemas.microsoft.com/office/powerpoint/2010/main" val="879240928"/>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Lst>
  <p:timing>
    <p:tnLst>
      <p:par>
        <p:cTn id="1" dur="indefinite" restart="never" nodeType="tmRoot"/>
      </p:par>
    </p:tnLst>
  </p:timing>
  <p:txStyles>
    <p:titleStyle>
      <a:lvl1pPr algn="l" defTabSz="914332"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4" indent="-228584" algn="l" defTabSz="914332" rtl="0" eaLnBrk="1" latinLnBrk="0" hangingPunct="1">
        <a:lnSpc>
          <a:spcPct val="90000"/>
        </a:lnSpc>
        <a:spcBef>
          <a:spcPts val="1000"/>
        </a:spcBef>
        <a:buFont typeface="Arial" panose="020B0604020202020204" pitchFamily="34" charset="0"/>
        <a:buChar char="•"/>
        <a:defRPr sz="2800" kern="1200">
          <a:solidFill>
            <a:schemeClr val="accent4">
              <a:lumMod val="10000"/>
            </a:schemeClr>
          </a:solidFill>
          <a:latin typeface="+mn-lt"/>
          <a:ea typeface="+mn-ea"/>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sz="2400" kern="1200">
          <a:solidFill>
            <a:schemeClr val="accent4">
              <a:lumMod val="10000"/>
            </a:schemeClr>
          </a:solidFill>
          <a:latin typeface="+mn-lt"/>
          <a:ea typeface="+mn-ea"/>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sz="2000" kern="1200">
          <a:solidFill>
            <a:schemeClr val="accent4">
              <a:lumMod val="10000"/>
            </a:schemeClr>
          </a:solidFill>
          <a:latin typeface="+mn-lt"/>
          <a:ea typeface="+mn-ea"/>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sz="1800" kern="1200">
          <a:solidFill>
            <a:schemeClr val="accent4">
              <a:lumMod val="10000"/>
            </a:schemeClr>
          </a:solidFill>
          <a:latin typeface="+mn-lt"/>
          <a:ea typeface="+mn-ea"/>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sz="1800" kern="1200">
          <a:solidFill>
            <a:schemeClr val="accent4">
              <a:lumMod val="10000"/>
            </a:schemeClr>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67">
          <p15:clr>
            <a:srgbClr val="F26B43"/>
          </p15:clr>
        </p15:guide>
        <p15:guide id="2" pos="7515">
          <p15:clr>
            <a:srgbClr val="F26B43"/>
          </p15:clr>
        </p15:guide>
        <p15:guide id="3" orient="horz" pos="4156">
          <p15:clr>
            <a:srgbClr val="F26B43"/>
          </p15:clr>
        </p15:guide>
        <p15:guide id="4" orient="horz" pos="164">
          <p15:clr>
            <a:srgbClr val="F26B43"/>
          </p15:clr>
        </p15:guide>
        <p15:guide id="5" pos="847">
          <p15:clr>
            <a:srgbClr val="F26B43"/>
          </p15:clr>
        </p15:guide>
        <p15:guide id="6" orient="horz" pos="777">
          <p15:clr>
            <a:srgbClr val="F26B43"/>
          </p15:clr>
        </p15:guide>
        <p15:guide id="7" orient="horz" pos="595">
          <p15:clr>
            <a:srgbClr val="F26B43"/>
          </p15:clr>
        </p15:guide>
        <p15:guide id="0" orient="horz" pos="3725">
          <p15:clr>
            <a:srgbClr val="F26B43"/>
          </p15:clr>
        </p15:guide>
        <p15:guide id="8" orient="horz" pos="3543">
          <p15:clr>
            <a:srgbClr val="F26B43"/>
          </p15:clr>
        </p15:guide>
        <p15:guide id="9" pos="3749">
          <p15:clr>
            <a:srgbClr val="F26B43"/>
          </p15:clr>
        </p15:guide>
        <p15:guide id="10" pos="393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Anti-pattern" TargetMode="External"/><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most common KE mistakes</a:t>
            </a:r>
            <a:endParaRPr lang="uk-UA" dirty="0"/>
          </a:p>
        </p:txBody>
      </p:sp>
      <p:sp>
        <p:nvSpPr>
          <p:cNvPr id="3" name="Subtitle 2"/>
          <p:cNvSpPr>
            <a:spLocks noGrp="1"/>
          </p:cNvSpPr>
          <p:nvPr>
            <p:ph type="subTitle" idx="1"/>
          </p:nvPr>
        </p:nvSpPr>
        <p:spPr>
          <a:xfrm>
            <a:off x="7517807" y="5262238"/>
            <a:ext cx="4223089" cy="454573"/>
          </a:xfrm>
        </p:spPr>
        <p:txBody>
          <a:bodyPr/>
          <a:lstStyle/>
          <a:p>
            <a:r>
              <a:rPr lang="en-US" dirty="0" smtClean="0"/>
              <a:t>Anton Shykhmat</a:t>
            </a:r>
          </a:p>
          <a:p>
            <a:r>
              <a:rPr lang="en-US" dirty="0" smtClean="0"/>
              <a:t>05/18/2017</a:t>
            </a:r>
            <a:endParaRPr lang="uk-UA" dirty="0"/>
          </a:p>
        </p:txBody>
      </p:sp>
    </p:spTree>
    <p:extLst>
      <p:ext uri="{BB962C8B-B14F-4D97-AF65-F5344CB8AC3E}">
        <p14:creationId xmlns:p14="http://schemas.microsoft.com/office/powerpoint/2010/main" val="24214041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most common KE </a:t>
            </a:r>
            <a:r>
              <a:rPr lang="en-US" dirty="0" smtClean="0"/>
              <a:t>answers mistakes</a:t>
            </a:r>
            <a:endParaRPr lang="en-US" dirty="0"/>
          </a:p>
        </p:txBody>
      </p:sp>
      <p:sp>
        <p:nvSpPr>
          <p:cNvPr id="4" name="Content Placeholder 3"/>
          <p:cNvSpPr>
            <a:spLocks noGrp="1"/>
          </p:cNvSpPr>
          <p:nvPr>
            <p:ph idx="1"/>
          </p:nvPr>
        </p:nvSpPr>
        <p:spPr/>
        <p:txBody>
          <a:bodyPr>
            <a:normAutofit/>
          </a:bodyPr>
          <a:lstStyle/>
          <a:p>
            <a:pPr marL="0" indent="0">
              <a:buNone/>
            </a:pPr>
            <a:r>
              <a:rPr lang="en-US" b="1" dirty="0" smtClean="0"/>
              <a:t>Can we extend class if it contains only private constructors?</a:t>
            </a:r>
          </a:p>
          <a:p>
            <a:pPr marL="0" indent="0">
              <a:buNone/>
            </a:pPr>
            <a:r>
              <a:rPr lang="en-US" dirty="0" smtClean="0"/>
              <a:t>Yes/No</a:t>
            </a:r>
          </a:p>
          <a:p>
            <a:pPr marL="0" indent="0">
              <a:buNone/>
            </a:pPr>
            <a:endParaRPr lang="en-US" dirty="0" smtClean="0"/>
          </a:p>
        </p:txBody>
      </p:sp>
    </p:spTree>
    <p:extLst>
      <p:ext uri="{BB962C8B-B14F-4D97-AF65-F5344CB8AC3E}">
        <p14:creationId xmlns:p14="http://schemas.microsoft.com/office/powerpoint/2010/main" val="3445944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most common KE </a:t>
            </a:r>
            <a:r>
              <a:rPr lang="en-US" dirty="0" smtClean="0"/>
              <a:t>answers mistakes</a:t>
            </a:r>
            <a:endParaRPr lang="en-US" dirty="0"/>
          </a:p>
        </p:txBody>
      </p:sp>
      <p:sp>
        <p:nvSpPr>
          <p:cNvPr id="4" name="Content Placeholder 3"/>
          <p:cNvSpPr>
            <a:spLocks noGrp="1"/>
          </p:cNvSpPr>
          <p:nvPr>
            <p:ph idx="1"/>
          </p:nvPr>
        </p:nvSpPr>
        <p:spPr/>
        <p:txBody>
          <a:bodyPr>
            <a:normAutofit/>
          </a:bodyPr>
          <a:lstStyle/>
          <a:p>
            <a:pPr marL="0" indent="0">
              <a:buNone/>
            </a:pPr>
            <a:r>
              <a:rPr lang="en-US" b="1" dirty="0" smtClean="0"/>
              <a:t>Exceptions hierarchy</a:t>
            </a:r>
          </a:p>
          <a:p>
            <a:pPr marL="0" indent="0">
              <a:buNone/>
            </a:pPr>
            <a:endParaRPr lang="en-US" dirty="0" smtClean="0"/>
          </a:p>
        </p:txBody>
      </p:sp>
      <p:pic>
        <p:nvPicPr>
          <p:cNvPr id="4098" name="Picture 2" descr="https://howtodoinjava.files.wordpress.com/2013/04/exceptionhierarchy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4304" y="2094659"/>
            <a:ext cx="5600700" cy="2819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39652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most common KE </a:t>
            </a:r>
            <a:r>
              <a:rPr lang="en-US" dirty="0" smtClean="0"/>
              <a:t>answers mistakes</a:t>
            </a:r>
            <a:endParaRPr lang="en-US" dirty="0"/>
          </a:p>
        </p:txBody>
      </p:sp>
      <p:sp>
        <p:nvSpPr>
          <p:cNvPr id="4" name="Content Placeholder 3"/>
          <p:cNvSpPr>
            <a:spLocks noGrp="1"/>
          </p:cNvSpPr>
          <p:nvPr>
            <p:ph idx="1"/>
          </p:nvPr>
        </p:nvSpPr>
        <p:spPr/>
        <p:txBody>
          <a:bodyPr>
            <a:normAutofit/>
          </a:bodyPr>
          <a:lstStyle/>
          <a:p>
            <a:pPr marL="0" indent="0">
              <a:buNone/>
            </a:pPr>
            <a:r>
              <a:rPr lang="en-US" b="1" dirty="0" smtClean="0"/>
              <a:t>Functional Interfaces</a:t>
            </a:r>
          </a:p>
          <a:p>
            <a:pPr marL="0" indent="0">
              <a:buNone/>
            </a:pPr>
            <a:r>
              <a:rPr lang="en-US" dirty="0"/>
              <a:t>An interface with exactly one abstract method is called Functional Interface. @</a:t>
            </a:r>
            <a:r>
              <a:rPr lang="en-US" dirty="0" err="1"/>
              <a:t>FunctionalInterface</a:t>
            </a:r>
            <a:r>
              <a:rPr lang="en-US" dirty="0"/>
              <a:t> annotation is added so that we can mark an interface as functional interface</a:t>
            </a:r>
            <a:r>
              <a:rPr lang="en-US" dirty="0" smtClean="0"/>
              <a:t>.</a:t>
            </a:r>
          </a:p>
          <a:p>
            <a:pPr marL="0" indent="0">
              <a:buNone/>
            </a:pPr>
            <a:r>
              <a:rPr lang="en-US" dirty="0" smtClean="0"/>
              <a:t>Some </a:t>
            </a:r>
            <a:r>
              <a:rPr lang="en-US" dirty="0"/>
              <a:t>of the useful java 8 functional interfaces are Consumer, Supplier, Function and Predicate.</a:t>
            </a:r>
            <a:endParaRPr lang="en-US" dirty="0" smtClean="0"/>
          </a:p>
        </p:txBody>
      </p:sp>
    </p:spTree>
    <p:extLst>
      <p:ext uri="{BB962C8B-B14F-4D97-AF65-F5344CB8AC3E}">
        <p14:creationId xmlns:p14="http://schemas.microsoft.com/office/powerpoint/2010/main" val="3262853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most common KE </a:t>
            </a:r>
            <a:r>
              <a:rPr lang="en-US" dirty="0" smtClean="0"/>
              <a:t>answers mistakes</a:t>
            </a:r>
            <a:endParaRPr lang="en-US" dirty="0"/>
          </a:p>
        </p:txBody>
      </p:sp>
      <p:sp>
        <p:nvSpPr>
          <p:cNvPr id="4" name="Content Placeholder 3"/>
          <p:cNvSpPr>
            <a:spLocks noGrp="1"/>
          </p:cNvSpPr>
          <p:nvPr>
            <p:ph idx="1"/>
          </p:nvPr>
        </p:nvSpPr>
        <p:spPr/>
        <p:txBody>
          <a:bodyPr>
            <a:normAutofit/>
          </a:bodyPr>
          <a:lstStyle/>
          <a:p>
            <a:pPr marL="0" indent="0">
              <a:buNone/>
            </a:pPr>
            <a:r>
              <a:rPr lang="en-US" b="1" dirty="0" smtClean="0"/>
              <a:t>Overloading</a:t>
            </a:r>
          </a:p>
          <a:p>
            <a:pPr marL="0" indent="0">
              <a:buNone/>
            </a:pPr>
            <a:endParaRPr lang="en-US" b="1" dirty="0" smtClean="0"/>
          </a:p>
          <a:p>
            <a:pPr marL="0" indent="0">
              <a:buNone/>
            </a:pPr>
            <a:endParaRPr lang="en-US" dirty="0" smtClean="0"/>
          </a:p>
        </p:txBody>
      </p:sp>
      <p:sp>
        <p:nvSpPr>
          <p:cNvPr id="5" name="Rectangle 4"/>
          <p:cNvSpPr/>
          <p:nvPr/>
        </p:nvSpPr>
        <p:spPr>
          <a:xfrm>
            <a:off x="416559" y="1784500"/>
            <a:ext cx="6096000" cy="3970318"/>
          </a:xfrm>
          <a:prstGeom prst="rect">
            <a:avLst/>
          </a:prstGeom>
        </p:spPr>
        <p:txBody>
          <a:bodyPr>
            <a:spAutoFit/>
          </a:bodyPr>
          <a:lstStyle/>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MainClass</a:t>
            </a:r>
            <a:r>
              <a:rPr lang="en-US" b="1"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private</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print(Object </a:t>
            </a:r>
            <a:r>
              <a:rPr lang="en-US" b="1" dirty="0" err="1">
                <a:solidFill>
                  <a:srgbClr val="6A3E3E"/>
                </a:solidFill>
                <a:latin typeface="Consolas" panose="020B0609020204030204" pitchFamily="49" charset="0"/>
              </a:rPr>
              <a:t>obj</a:t>
            </a:r>
            <a:r>
              <a:rPr lang="en-US" b="1"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"Object"</a:t>
            </a:r>
            <a:r>
              <a:rPr lang="en-US" b="1" i="1" dirty="0">
                <a:solidFill>
                  <a:srgbClr val="000000"/>
                </a:solidFill>
                <a:latin typeface="Consolas" panose="020B0609020204030204" pitchFamily="49" charset="0"/>
              </a:rPr>
              <a:t>);</a:t>
            </a:r>
          </a:p>
          <a:p>
            <a:r>
              <a:rPr lang="uk-UA" dirty="0">
                <a:solidFill>
                  <a:srgbClr val="000000"/>
                </a:solidFill>
                <a:latin typeface="Consolas" panose="020B0609020204030204" pitchFamily="49" charset="0"/>
              </a:rPr>
              <a:t>    }</a:t>
            </a:r>
          </a:p>
          <a:p>
            <a:r>
              <a:rPr lang="uk-UA" dirty="0">
                <a:solidFill>
                  <a:srgbClr val="000000"/>
                </a:solidFill>
                <a:latin typeface="Consolas" panose="020B0609020204030204" pitchFamily="49" charset="0"/>
              </a:rPr>
              <a:t>    </a:t>
            </a:r>
          </a:p>
          <a:p>
            <a:r>
              <a:rPr lang="nb-NO" dirty="0">
                <a:solidFill>
                  <a:srgbClr val="000000"/>
                </a:solidFill>
                <a:latin typeface="Consolas" panose="020B0609020204030204" pitchFamily="49" charset="0"/>
              </a:rPr>
              <a:t>    </a:t>
            </a:r>
            <a:r>
              <a:rPr lang="nb-NO" b="1" dirty="0">
                <a:solidFill>
                  <a:srgbClr val="7F0055"/>
                </a:solidFill>
                <a:latin typeface="Consolas" panose="020B0609020204030204" pitchFamily="49" charset="0"/>
              </a:rPr>
              <a:t>private</a:t>
            </a:r>
            <a:r>
              <a:rPr lang="nb-NO" b="1" dirty="0">
                <a:solidFill>
                  <a:srgbClr val="000000"/>
                </a:solidFill>
                <a:latin typeface="Consolas" panose="020B0609020204030204" pitchFamily="49" charset="0"/>
              </a:rPr>
              <a:t> </a:t>
            </a:r>
            <a:r>
              <a:rPr lang="nb-NO" b="1" dirty="0">
                <a:solidFill>
                  <a:srgbClr val="7F0055"/>
                </a:solidFill>
                <a:latin typeface="Consolas" panose="020B0609020204030204" pitchFamily="49" charset="0"/>
              </a:rPr>
              <a:t>static</a:t>
            </a:r>
            <a:r>
              <a:rPr lang="nb-NO" b="1" dirty="0">
                <a:solidFill>
                  <a:srgbClr val="000000"/>
                </a:solidFill>
                <a:latin typeface="Consolas" panose="020B0609020204030204" pitchFamily="49" charset="0"/>
              </a:rPr>
              <a:t> </a:t>
            </a:r>
            <a:r>
              <a:rPr lang="nb-NO" b="1" dirty="0">
                <a:solidFill>
                  <a:srgbClr val="7F0055"/>
                </a:solidFill>
                <a:latin typeface="Consolas" panose="020B0609020204030204" pitchFamily="49" charset="0"/>
              </a:rPr>
              <a:t>void</a:t>
            </a:r>
            <a:r>
              <a:rPr lang="nb-NO" b="1" dirty="0">
                <a:solidFill>
                  <a:srgbClr val="000000"/>
                </a:solidFill>
                <a:latin typeface="Consolas" panose="020B0609020204030204" pitchFamily="49" charset="0"/>
              </a:rPr>
              <a:t> print(String </a:t>
            </a:r>
            <a:r>
              <a:rPr lang="nb-NO" b="1" dirty="0">
                <a:solidFill>
                  <a:srgbClr val="6A3E3E"/>
                </a:solidFill>
                <a:latin typeface="Consolas" panose="020B0609020204030204" pitchFamily="49" charset="0"/>
              </a:rPr>
              <a:t>str</a:t>
            </a:r>
            <a:r>
              <a:rPr lang="nb-NO" b="1"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"String"</a:t>
            </a:r>
            <a:r>
              <a:rPr lang="en-US" b="1" i="1" dirty="0">
                <a:solidFill>
                  <a:srgbClr val="000000"/>
                </a:solidFill>
                <a:latin typeface="Consolas" panose="020B0609020204030204" pitchFamily="49" charset="0"/>
              </a:rPr>
              <a:t>);</a:t>
            </a:r>
          </a:p>
          <a:p>
            <a:r>
              <a:rPr lang="uk-UA" dirty="0">
                <a:solidFill>
                  <a:srgbClr val="000000"/>
                </a:solidFill>
                <a:latin typeface="Consolas" panose="020B0609020204030204" pitchFamily="49" charset="0"/>
              </a:rPr>
              <a:t>    }</a:t>
            </a:r>
          </a:p>
          <a:p>
            <a:r>
              <a:rPr lang="uk-UA"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main(String[] </a:t>
            </a:r>
            <a:r>
              <a:rPr lang="en-US" b="1" dirty="0" err="1">
                <a:solidFill>
                  <a:srgbClr val="6A3E3E"/>
                </a:solidFill>
                <a:latin typeface="Consolas" panose="020B0609020204030204" pitchFamily="49" charset="0"/>
              </a:rPr>
              <a:t>args</a:t>
            </a:r>
            <a:r>
              <a:rPr lang="en-US" b="1"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Object </a:t>
            </a:r>
            <a:r>
              <a:rPr lang="en-US" dirty="0" err="1">
                <a:solidFill>
                  <a:srgbClr val="6A3E3E"/>
                </a:solidFill>
                <a:latin typeface="Consolas" panose="020B0609020204030204" pitchFamily="49" charset="0"/>
              </a:rPr>
              <a:t>obj</a:t>
            </a:r>
            <a:r>
              <a:rPr lang="en-US"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String(</a:t>
            </a:r>
            <a:r>
              <a:rPr lang="en-US" b="1" dirty="0">
                <a:solidFill>
                  <a:srgbClr val="2A00FF"/>
                </a:solidFill>
                <a:latin typeface="Consolas" panose="020B0609020204030204" pitchFamily="49" charset="0"/>
              </a:rPr>
              <a:t>""</a:t>
            </a:r>
            <a:r>
              <a:rPr lang="en-US" b="1"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i="1" dirty="0">
                <a:solidFill>
                  <a:srgbClr val="000000"/>
                </a:solidFill>
                <a:latin typeface="Consolas" panose="020B0609020204030204" pitchFamily="49" charset="0"/>
              </a:rPr>
              <a:t>print(</a:t>
            </a:r>
            <a:r>
              <a:rPr lang="en-US" i="1" dirty="0" err="1">
                <a:solidFill>
                  <a:srgbClr val="6A3E3E"/>
                </a:solidFill>
                <a:latin typeface="Consolas" panose="020B0609020204030204" pitchFamily="49" charset="0"/>
              </a:rPr>
              <a:t>obj</a:t>
            </a:r>
            <a:r>
              <a:rPr lang="en-US" i="1" dirty="0">
                <a:solidFill>
                  <a:srgbClr val="000000"/>
                </a:solidFill>
                <a:latin typeface="Consolas" panose="020B0609020204030204" pitchFamily="49" charset="0"/>
              </a:rPr>
              <a:t>);</a:t>
            </a:r>
          </a:p>
          <a:p>
            <a:r>
              <a:rPr lang="uk-UA" dirty="0">
                <a:solidFill>
                  <a:srgbClr val="000000"/>
                </a:solidFill>
                <a:latin typeface="Consolas" panose="020B0609020204030204" pitchFamily="49" charset="0"/>
              </a:rPr>
              <a:t>    }</a:t>
            </a:r>
          </a:p>
          <a:p>
            <a:r>
              <a:rPr lang="uk-UA" dirty="0">
                <a:solidFill>
                  <a:srgbClr val="000000"/>
                </a:solidFill>
                <a:latin typeface="Consolas" panose="020B0609020204030204" pitchFamily="49" charset="0"/>
              </a:rPr>
              <a:t>}</a:t>
            </a:r>
            <a:endParaRPr lang="uk-UA" dirty="0"/>
          </a:p>
        </p:txBody>
      </p:sp>
    </p:spTree>
    <p:extLst>
      <p:ext uri="{BB962C8B-B14F-4D97-AF65-F5344CB8AC3E}">
        <p14:creationId xmlns:p14="http://schemas.microsoft.com/office/powerpoint/2010/main" val="41604437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most common KE </a:t>
            </a:r>
            <a:r>
              <a:rPr lang="en-US" dirty="0" smtClean="0"/>
              <a:t>answers mistakes</a:t>
            </a:r>
            <a:endParaRPr lang="en-US" dirty="0"/>
          </a:p>
        </p:txBody>
      </p:sp>
      <p:sp>
        <p:nvSpPr>
          <p:cNvPr id="4" name="Content Placeholder 3"/>
          <p:cNvSpPr>
            <a:spLocks noGrp="1"/>
          </p:cNvSpPr>
          <p:nvPr>
            <p:ph idx="1"/>
          </p:nvPr>
        </p:nvSpPr>
        <p:spPr/>
        <p:txBody>
          <a:bodyPr>
            <a:normAutofit/>
          </a:bodyPr>
          <a:lstStyle/>
          <a:p>
            <a:pPr marL="0" indent="0">
              <a:buNone/>
            </a:pPr>
            <a:r>
              <a:rPr lang="en-US" b="1" dirty="0" smtClean="0"/>
              <a:t>Generics wildcards</a:t>
            </a:r>
          </a:p>
          <a:p>
            <a:r>
              <a:rPr lang="en-US" dirty="0" smtClean="0"/>
              <a:t>List&lt;?&gt; vs List&lt;Object&gt;</a:t>
            </a:r>
          </a:p>
          <a:p>
            <a:r>
              <a:rPr lang="en-US" dirty="0" smtClean="0"/>
              <a:t>? </a:t>
            </a:r>
            <a:r>
              <a:rPr lang="en-US" dirty="0"/>
              <a:t>e</a:t>
            </a:r>
            <a:r>
              <a:rPr lang="en-US" dirty="0" smtClean="0"/>
              <a:t>xtends</a:t>
            </a:r>
          </a:p>
          <a:p>
            <a:r>
              <a:rPr lang="en-US" dirty="0" smtClean="0"/>
              <a:t>? super</a:t>
            </a:r>
          </a:p>
          <a:p>
            <a:pPr marL="0" indent="0">
              <a:buNone/>
            </a:pPr>
            <a:endParaRPr lang="en-US" dirty="0" smtClean="0"/>
          </a:p>
        </p:txBody>
      </p:sp>
    </p:spTree>
    <p:extLst>
      <p:ext uri="{BB962C8B-B14F-4D97-AF65-F5344CB8AC3E}">
        <p14:creationId xmlns:p14="http://schemas.microsoft.com/office/powerpoint/2010/main" val="22211359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most common KE </a:t>
            </a:r>
            <a:r>
              <a:rPr lang="en-US" dirty="0" smtClean="0"/>
              <a:t>answers mistakes</a:t>
            </a:r>
            <a:endParaRPr lang="en-US" dirty="0"/>
          </a:p>
        </p:txBody>
      </p:sp>
      <p:sp>
        <p:nvSpPr>
          <p:cNvPr id="4" name="Content Placeholder 3"/>
          <p:cNvSpPr>
            <a:spLocks noGrp="1"/>
          </p:cNvSpPr>
          <p:nvPr>
            <p:ph idx="1"/>
          </p:nvPr>
        </p:nvSpPr>
        <p:spPr/>
        <p:txBody>
          <a:bodyPr>
            <a:normAutofit/>
          </a:bodyPr>
          <a:lstStyle/>
          <a:p>
            <a:pPr marL="0" indent="0">
              <a:buNone/>
            </a:pPr>
            <a:r>
              <a:rPr lang="en-US" b="1" dirty="0" smtClean="0"/>
              <a:t>JSTL </a:t>
            </a:r>
            <a:r>
              <a:rPr lang="en-US" b="1" dirty="0"/>
              <a:t>tag </a:t>
            </a:r>
            <a:r>
              <a:rPr lang="en-US" b="1" dirty="0" smtClean="0"/>
              <a:t>types</a:t>
            </a:r>
          </a:p>
          <a:p>
            <a:r>
              <a:rPr lang="en-US" dirty="0"/>
              <a:t>Core Tags</a:t>
            </a:r>
          </a:p>
          <a:p>
            <a:r>
              <a:rPr lang="en-US" dirty="0"/>
              <a:t>Formatting tags</a:t>
            </a:r>
          </a:p>
          <a:p>
            <a:r>
              <a:rPr lang="en-US" dirty="0"/>
              <a:t>SQL tags</a:t>
            </a:r>
          </a:p>
          <a:p>
            <a:r>
              <a:rPr lang="en-US" dirty="0"/>
              <a:t>XML tags</a:t>
            </a:r>
          </a:p>
          <a:p>
            <a:r>
              <a:rPr lang="en-US" dirty="0"/>
              <a:t>JSTL Functions</a:t>
            </a:r>
          </a:p>
          <a:p>
            <a:pPr marL="0" indent="0">
              <a:buNone/>
            </a:pPr>
            <a:endParaRPr lang="en-US" b="1" dirty="0"/>
          </a:p>
        </p:txBody>
      </p:sp>
    </p:spTree>
    <p:extLst>
      <p:ext uri="{BB962C8B-B14F-4D97-AF65-F5344CB8AC3E}">
        <p14:creationId xmlns:p14="http://schemas.microsoft.com/office/powerpoint/2010/main" val="41024222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most common KE </a:t>
            </a:r>
            <a:r>
              <a:rPr lang="en-US" dirty="0" smtClean="0"/>
              <a:t>answers mistakes</a:t>
            </a:r>
            <a:endParaRPr lang="en-US" dirty="0"/>
          </a:p>
        </p:txBody>
      </p:sp>
      <p:sp>
        <p:nvSpPr>
          <p:cNvPr id="4" name="Content Placeholder 3"/>
          <p:cNvSpPr>
            <a:spLocks noGrp="1"/>
          </p:cNvSpPr>
          <p:nvPr>
            <p:ph idx="1"/>
          </p:nvPr>
        </p:nvSpPr>
        <p:spPr/>
        <p:txBody>
          <a:bodyPr>
            <a:normAutofit/>
          </a:bodyPr>
          <a:lstStyle/>
          <a:p>
            <a:pPr marL="0" indent="0">
              <a:buNone/>
            </a:pPr>
            <a:r>
              <a:rPr lang="en-US" b="1" dirty="0" smtClean="0"/>
              <a:t>Manifest file</a:t>
            </a:r>
          </a:p>
          <a:p>
            <a:pPr marL="0" indent="0">
              <a:buNone/>
            </a:pPr>
            <a:r>
              <a:rPr lang="en-US" dirty="0"/>
              <a:t>The manifest is a special file that can contain information about the files packaged in a JAR file. By tailoring this "meta" information that the manifest contains, you enable the JAR file to serve a variety of purposes</a:t>
            </a:r>
            <a:r>
              <a:rPr lang="en-US" dirty="0" smtClean="0"/>
              <a:t>. Popular information that is stored inside Manifest file:</a:t>
            </a:r>
          </a:p>
          <a:p>
            <a:r>
              <a:rPr lang="en-US" dirty="0" err="1" smtClean="0"/>
              <a:t>Classpath</a:t>
            </a:r>
            <a:endParaRPr lang="en-US" dirty="0" smtClean="0"/>
          </a:p>
          <a:p>
            <a:r>
              <a:rPr lang="en-US" dirty="0" smtClean="0"/>
              <a:t>Build info (version, date, author)</a:t>
            </a:r>
          </a:p>
          <a:p>
            <a:r>
              <a:rPr lang="en-US" dirty="0" smtClean="0"/>
              <a:t>Main class</a:t>
            </a:r>
          </a:p>
          <a:p>
            <a:endParaRPr lang="en-US" dirty="0" smtClean="0"/>
          </a:p>
          <a:p>
            <a:pPr marL="0" indent="0">
              <a:buNone/>
            </a:pPr>
            <a:endParaRPr lang="en-US" b="1" dirty="0" smtClean="0"/>
          </a:p>
          <a:p>
            <a:pPr marL="0" indent="0">
              <a:buNone/>
            </a:pPr>
            <a:endParaRPr lang="en-US" b="1" dirty="0"/>
          </a:p>
        </p:txBody>
      </p:sp>
    </p:spTree>
    <p:extLst>
      <p:ext uri="{BB962C8B-B14F-4D97-AF65-F5344CB8AC3E}">
        <p14:creationId xmlns:p14="http://schemas.microsoft.com/office/powerpoint/2010/main" val="35722062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most common KE </a:t>
            </a:r>
            <a:r>
              <a:rPr lang="en-US" dirty="0" smtClean="0"/>
              <a:t>answers mistakes</a:t>
            </a:r>
            <a:endParaRPr lang="en-US" dirty="0"/>
          </a:p>
        </p:txBody>
      </p:sp>
      <p:sp>
        <p:nvSpPr>
          <p:cNvPr id="4" name="Content Placeholder 3"/>
          <p:cNvSpPr>
            <a:spLocks noGrp="1"/>
          </p:cNvSpPr>
          <p:nvPr>
            <p:ph idx="1"/>
          </p:nvPr>
        </p:nvSpPr>
        <p:spPr/>
        <p:txBody>
          <a:bodyPr>
            <a:normAutofit/>
          </a:bodyPr>
          <a:lstStyle/>
          <a:p>
            <a:pPr marL="0" indent="0">
              <a:buNone/>
            </a:pPr>
            <a:r>
              <a:rPr lang="en-US" sz="3300" b="1" dirty="0"/>
              <a:t>Custom Servlet filters</a:t>
            </a:r>
          </a:p>
          <a:p>
            <a:r>
              <a:rPr lang="en-US" sz="3300" dirty="0"/>
              <a:t>void </a:t>
            </a:r>
            <a:r>
              <a:rPr lang="en-US" sz="3300" dirty="0" err="1"/>
              <a:t>init</a:t>
            </a:r>
            <a:r>
              <a:rPr lang="en-US" sz="3300" dirty="0"/>
              <a:t>(</a:t>
            </a:r>
            <a:r>
              <a:rPr lang="en-US" sz="3300" dirty="0" err="1"/>
              <a:t>FilterConfig</a:t>
            </a:r>
            <a:r>
              <a:rPr lang="en-US" sz="3300" dirty="0"/>
              <a:t> </a:t>
            </a:r>
            <a:r>
              <a:rPr lang="en-US" sz="3300" dirty="0" err="1"/>
              <a:t>paramFilterConfig</a:t>
            </a:r>
            <a:r>
              <a:rPr lang="en-US" sz="3300" dirty="0" smtClean="0"/>
              <a:t>);</a:t>
            </a:r>
            <a:r>
              <a:rPr lang="en-US" sz="3300" dirty="0"/>
              <a:t> </a:t>
            </a:r>
            <a:endParaRPr lang="en-US" sz="3300" dirty="0" smtClean="0"/>
          </a:p>
          <a:p>
            <a:r>
              <a:rPr lang="en-US" sz="3300" dirty="0" err="1" smtClean="0"/>
              <a:t>doFilter</a:t>
            </a:r>
            <a:r>
              <a:rPr lang="en-US" sz="3300" dirty="0" smtClean="0"/>
              <a:t>(</a:t>
            </a:r>
            <a:r>
              <a:rPr lang="en-US" sz="3300" dirty="0" err="1" smtClean="0"/>
              <a:t>ServletRequest</a:t>
            </a:r>
            <a:r>
              <a:rPr lang="en-US" sz="3300" dirty="0" smtClean="0"/>
              <a:t> </a:t>
            </a:r>
            <a:r>
              <a:rPr lang="en-US" sz="3300" dirty="0" err="1"/>
              <a:t>paramServletRequest</a:t>
            </a:r>
            <a:r>
              <a:rPr lang="en-US" sz="3300" dirty="0"/>
              <a:t>, </a:t>
            </a:r>
            <a:r>
              <a:rPr lang="en-US" sz="3300" dirty="0" err="1"/>
              <a:t>ServletResponse</a:t>
            </a:r>
            <a:r>
              <a:rPr lang="en-US" sz="3300" dirty="0"/>
              <a:t> </a:t>
            </a:r>
            <a:r>
              <a:rPr lang="en-US" sz="3300" dirty="0" err="1"/>
              <a:t>paramServletResponse</a:t>
            </a:r>
            <a:r>
              <a:rPr lang="en-US" sz="3300" dirty="0"/>
              <a:t>, </a:t>
            </a:r>
            <a:r>
              <a:rPr lang="en-US" sz="3300" dirty="0" err="1"/>
              <a:t>FilterChain</a:t>
            </a:r>
            <a:r>
              <a:rPr lang="en-US" sz="3300" dirty="0"/>
              <a:t> </a:t>
            </a:r>
            <a:r>
              <a:rPr lang="en-US" sz="3300" dirty="0" err="1"/>
              <a:t>paramFilterChain</a:t>
            </a:r>
            <a:r>
              <a:rPr lang="en-US" sz="3300" dirty="0" smtClean="0"/>
              <a:t>);</a:t>
            </a:r>
            <a:r>
              <a:rPr lang="en-US" sz="3300" dirty="0"/>
              <a:t> </a:t>
            </a:r>
            <a:endParaRPr lang="en-US" sz="3300" dirty="0" smtClean="0"/>
          </a:p>
          <a:p>
            <a:r>
              <a:rPr lang="en-US" sz="3300" dirty="0" smtClean="0"/>
              <a:t>void </a:t>
            </a:r>
            <a:r>
              <a:rPr lang="en-US" sz="3300" dirty="0"/>
              <a:t>destroy</a:t>
            </a:r>
            <a:r>
              <a:rPr lang="en-US" sz="3300" dirty="0" smtClean="0"/>
              <a:t>();</a:t>
            </a:r>
            <a:r>
              <a:rPr lang="en-US" sz="3300" dirty="0"/>
              <a:t> </a:t>
            </a:r>
            <a:endParaRPr lang="en-US" dirty="0" smtClean="0"/>
          </a:p>
          <a:p>
            <a:endParaRPr lang="en-US" dirty="0" smtClean="0"/>
          </a:p>
          <a:p>
            <a:pPr marL="0" indent="0">
              <a:buNone/>
            </a:pPr>
            <a:endParaRPr lang="en-US" b="1" dirty="0" smtClean="0"/>
          </a:p>
          <a:p>
            <a:pPr marL="0" indent="0">
              <a:buNone/>
            </a:pPr>
            <a:endParaRPr lang="en-US" b="1" dirty="0"/>
          </a:p>
        </p:txBody>
      </p:sp>
    </p:spTree>
    <p:extLst>
      <p:ext uri="{BB962C8B-B14F-4D97-AF65-F5344CB8AC3E}">
        <p14:creationId xmlns:p14="http://schemas.microsoft.com/office/powerpoint/2010/main" val="12796994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most common KE </a:t>
            </a:r>
            <a:r>
              <a:rPr lang="en-US" dirty="0" smtClean="0"/>
              <a:t>answers mistakes</a:t>
            </a:r>
            <a:endParaRPr lang="en-US" dirty="0"/>
          </a:p>
        </p:txBody>
      </p:sp>
      <p:sp>
        <p:nvSpPr>
          <p:cNvPr id="4" name="Content Placeholder 3"/>
          <p:cNvSpPr>
            <a:spLocks noGrp="1"/>
          </p:cNvSpPr>
          <p:nvPr>
            <p:ph idx="1"/>
          </p:nvPr>
        </p:nvSpPr>
        <p:spPr/>
        <p:txBody>
          <a:bodyPr>
            <a:normAutofit fontScale="92500" lnSpcReduction="20000"/>
          </a:bodyPr>
          <a:lstStyle/>
          <a:p>
            <a:pPr marL="0" indent="0">
              <a:buNone/>
            </a:pPr>
            <a:r>
              <a:rPr lang="en-US" sz="3300" b="1" dirty="0" smtClean="0"/>
              <a:t>Redirect vs Forward</a:t>
            </a:r>
          </a:p>
          <a:p>
            <a:pPr marL="0" indent="0">
              <a:buNone/>
            </a:pPr>
            <a:r>
              <a:rPr lang="en-US" sz="3300" b="1" dirty="0" smtClean="0"/>
              <a:t>Redirect</a:t>
            </a:r>
            <a:r>
              <a:rPr lang="en-US" sz="3300" dirty="0" smtClean="0"/>
              <a:t> </a:t>
            </a:r>
            <a:r>
              <a:rPr lang="en-US" sz="3300" dirty="0"/>
              <a:t>sets the response status to </a:t>
            </a:r>
            <a:r>
              <a:rPr lang="en-US" sz="3300" dirty="0" smtClean="0"/>
              <a:t>302, </a:t>
            </a:r>
            <a:r>
              <a:rPr lang="en-US" sz="3300" dirty="0"/>
              <a:t>and the new </a:t>
            </a:r>
            <a:r>
              <a:rPr lang="en-US" sz="3300" dirty="0" err="1"/>
              <a:t>url</a:t>
            </a:r>
            <a:r>
              <a:rPr lang="en-US" sz="3300" dirty="0"/>
              <a:t> in a Location header, and sends the response to the browser. Then the browser, according to the http specification, makes another request to the new </a:t>
            </a:r>
            <a:r>
              <a:rPr lang="en-US" sz="3300" dirty="0" err="1" smtClean="0"/>
              <a:t>url</a:t>
            </a:r>
            <a:endParaRPr lang="en-US" sz="3300" dirty="0" smtClean="0"/>
          </a:p>
          <a:p>
            <a:pPr marL="0" indent="0">
              <a:buNone/>
            </a:pPr>
            <a:r>
              <a:rPr lang="en-US" sz="3300" b="1" dirty="0" smtClean="0"/>
              <a:t>Forward</a:t>
            </a:r>
            <a:r>
              <a:rPr lang="en-US" sz="3300" dirty="0" smtClean="0"/>
              <a:t> </a:t>
            </a:r>
            <a:r>
              <a:rPr lang="en-US" sz="3300" dirty="0"/>
              <a:t>happens entirely on the server. The servlet container just forwards the same request to the target </a:t>
            </a:r>
            <a:r>
              <a:rPr lang="en-US" sz="3300" dirty="0" err="1"/>
              <a:t>url</a:t>
            </a:r>
            <a:r>
              <a:rPr lang="en-US" sz="3300" dirty="0"/>
              <a:t>, without the browser knowing about that. Hence you can use the same request attributes and the same request parameters when handling the new </a:t>
            </a:r>
            <a:r>
              <a:rPr lang="en-US" sz="3300" dirty="0" err="1"/>
              <a:t>url</a:t>
            </a:r>
            <a:r>
              <a:rPr lang="en-US" sz="3300" dirty="0"/>
              <a:t>. And the browser won't know the </a:t>
            </a:r>
            <a:r>
              <a:rPr lang="en-US" sz="3300" dirty="0" err="1"/>
              <a:t>url</a:t>
            </a:r>
            <a:r>
              <a:rPr lang="en-US" sz="3300" dirty="0"/>
              <a:t> has changed (because it has happened entirely on the server)</a:t>
            </a:r>
          </a:p>
          <a:p>
            <a:pPr marL="0" indent="0">
              <a:buNone/>
            </a:pPr>
            <a:endParaRPr lang="en-US" b="1" dirty="0" smtClean="0"/>
          </a:p>
          <a:p>
            <a:endParaRPr lang="en-US" dirty="0" smtClean="0"/>
          </a:p>
          <a:p>
            <a:pPr marL="0" indent="0">
              <a:buNone/>
            </a:pPr>
            <a:endParaRPr lang="en-US" b="1" dirty="0" smtClean="0"/>
          </a:p>
          <a:p>
            <a:pPr marL="0" indent="0">
              <a:buNone/>
            </a:pPr>
            <a:endParaRPr lang="en-US" b="1" dirty="0"/>
          </a:p>
        </p:txBody>
      </p:sp>
    </p:spTree>
    <p:extLst>
      <p:ext uri="{BB962C8B-B14F-4D97-AF65-F5344CB8AC3E}">
        <p14:creationId xmlns:p14="http://schemas.microsoft.com/office/powerpoint/2010/main" val="10946553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most common KE </a:t>
            </a:r>
            <a:r>
              <a:rPr lang="en-US" dirty="0" smtClean="0"/>
              <a:t>answers mistakes</a:t>
            </a:r>
            <a:endParaRPr lang="en-US" dirty="0"/>
          </a:p>
        </p:txBody>
      </p:sp>
      <p:sp>
        <p:nvSpPr>
          <p:cNvPr id="4" name="Content Placeholder 3"/>
          <p:cNvSpPr>
            <a:spLocks noGrp="1"/>
          </p:cNvSpPr>
          <p:nvPr>
            <p:ph idx="1"/>
          </p:nvPr>
        </p:nvSpPr>
        <p:spPr/>
        <p:txBody>
          <a:bodyPr>
            <a:normAutofit/>
          </a:bodyPr>
          <a:lstStyle/>
          <a:p>
            <a:pPr marL="0" indent="0">
              <a:buNone/>
            </a:pPr>
            <a:r>
              <a:rPr lang="en-US" sz="3300" b="1" dirty="0" smtClean="0"/>
              <a:t>REST vs SOAP</a:t>
            </a:r>
          </a:p>
          <a:p>
            <a:pPr marL="0" indent="0">
              <a:buNone/>
            </a:pPr>
            <a:endParaRPr lang="en-US" b="1" dirty="0" smtClean="0"/>
          </a:p>
          <a:p>
            <a:endParaRPr lang="en-US" dirty="0" smtClean="0"/>
          </a:p>
          <a:p>
            <a:pPr marL="0" indent="0">
              <a:buNone/>
            </a:pPr>
            <a:endParaRPr lang="en-US" b="1" dirty="0" smtClean="0"/>
          </a:p>
          <a:p>
            <a:pPr marL="0" indent="0">
              <a:buNone/>
            </a:pPr>
            <a:endParaRPr lang="en-US" b="1" dirty="0"/>
          </a:p>
        </p:txBody>
      </p:sp>
      <p:graphicFrame>
        <p:nvGraphicFramePr>
          <p:cNvPr id="2" name="Table 1"/>
          <p:cNvGraphicFramePr>
            <a:graphicFrameLocks noGrp="1"/>
          </p:cNvGraphicFramePr>
          <p:nvPr>
            <p:extLst>
              <p:ext uri="{D42A27DB-BD31-4B8C-83A1-F6EECF244321}">
                <p14:modId xmlns:p14="http://schemas.microsoft.com/office/powerpoint/2010/main" val="1099006619"/>
              </p:ext>
            </p:extLst>
          </p:nvPr>
        </p:nvGraphicFramePr>
        <p:xfrm>
          <a:off x="481106" y="1819831"/>
          <a:ext cx="11447368" cy="4015882"/>
        </p:xfrm>
        <a:graphic>
          <a:graphicData uri="http://schemas.openxmlformats.org/drawingml/2006/table">
            <a:tbl>
              <a:tblPr firstRow="1" bandRow="1">
                <a:tableStyleId>{00A15C55-8517-42AA-B614-E9B94910E393}</a:tableStyleId>
              </a:tblPr>
              <a:tblGrid>
                <a:gridCol w="5723684"/>
                <a:gridCol w="5723684"/>
              </a:tblGrid>
              <a:tr h="521053">
                <a:tc>
                  <a:txBody>
                    <a:bodyPr/>
                    <a:lstStyle/>
                    <a:p>
                      <a:r>
                        <a:rPr lang="en-US" dirty="0" smtClean="0"/>
                        <a:t>SOAP</a:t>
                      </a:r>
                      <a:endParaRPr lang="uk-UA" dirty="0"/>
                    </a:p>
                  </a:txBody>
                  <a:tcPr/>
                </a:tc>
                <a:tc>
                  <a:txBody>
                    <a:bodyPr/>
                    <a:lstStyle/>
                    <a:p>
                      <a:r>
                        <a:rPr lang="en-US" dirty="0" smtClean="0"/>
                        <a:t>REST</a:t>
                      </a:r>
                      <a:endParaRPr lang="uk-UA" dirty="0"/>
                    </a:p>
                  </a:txBody>
                  <a:tcPr/>
                </a:tc>
              </a:tr>
              <a:tr h="521053">
                <a:tc>
                  <a:txBody>
                    <a:bodyPr/>
                    <a:lstStyle/>
                    <a:p>
                      <a:r>
                        <a:rPr lang="en-US" sz="1800" b="0" i="0" kern="1200" dirty="0" smtClean="0">
                          <a:solidFill>
                            <a:schemeClr val="dk1"/>
                          </a:solidFill>
                          <a:effectLst/>
                          <a:latin typeface="+mn-lt"/>
                          <a:ea typeface="+mn-ea"/>
                          <a:cs typeface="+mn-cs"/>
                        </a:rPr>
                        <a:t>SOAP is a protocol.</a:t>
                      </a:r>
                      <a:endParaRPr lang="uk-UA" b="0" dirty="0"/>
                    </a:p>
                  </a:txBody>
                  <a:tcPr/>
                </a:tc>
                <a:tc>
                  <a:txBody>
                    <a:bodyPr/>
                    <a:lstStyle/>
                    <a:p>
                      <a:pPr algn="just" fontAlgn="t"/>
                      <a:r>
                        <a:rPr lang="en-US" b="0" i="0" dirty="0" smtClean="0">
                          <a:solidFill>
                            <a:srgbClr val="000000"/>
                          </a:solidFill>
                          <a:effectLst/>
                          <a:latin typeface="verdana" panose="020B0604030504040204" pitchFamily="34" charset="0"/>
                        </a:rPr>
                        <a:t>REST </a:t>
                      </a:r>
                      <a:r>
                        <a:rPr lang="en-US" b="0" i="0" dirty="0">
                          <a:solidFill>
                            <a:srgbClr val="000000"/>
                          </a:solidFill>
                          <a:effectLst/>
                          <a:latin typeface="verdana" panose="020B0604030504040204" pitchFamily="34" charset="0"/>
                        </a:rPr>
                        <a:t>is an architectural style.</a:t>
                      </a:r>
                    </a:p>
                  </a:txBody>
                  <a:tcPr marL="47625" marR="47625" marT="47625" marB="47625"/>
                </a:tc>
              </a:tr>
              <a:tr h="521053">
                <a:tc>
                  <a:txBody>
                    <a:bodyPr/>
                    <a:lstStyle/>
                    <a:p>
                      <a:pPr algn="just" fontAlgn="t"/>
                      <a:r>
                        <a:rPr lang="en-US" b="0" i="0" dirty="0" smtClean="0">
                          <a:solidFill>
                            <a:srgbClr val="000000"/>
                          </a:solidFill>
                          <a:effectLst/>
                          <a:latin typeface="verdana" panose="020B0604030504040204" pitchFamily="34" charset="0"/>
                        </a:rPr>
                        <a:t>SOAP</a:t>
                      </a:r>
                      <a:r>
                        <a:rPr lang="en-US" b="0" i="0" dirty="0">
                          <a:solidFill>
                            <a:srgbClr val="000000"/>
                          </a:solidFill>
                          <a:effectLst/>
                          <a:latin typeface="verdana" panose="020B0604030504040204" pitchFamily="34" charset="0"/>
                        </a:rPr>
                        <a:t> defines standards to be strictly followed.</a:t>
                      </a:r>
                    </a:p>
                  </a:txBody>
                  <a:tcPr marL="47625" marR="47625" marT="47625" marB="47625"/>
                </a:tc>
                <a:tc>
                  <a:txBody>
                    <a:bodyPr/>
                    <a:lstStyle/>
                    <a:p>
                      <a:r>
                        <a:rPr lang="en-US" sz="1800" b="0" i="0" kern="1200" dirty="0" smtClean="0">
                          <a:solidFill>
                            <a:schemeClr val="dk1"/>
                          </a:solidFill>
                          <a:effectLst/>
                          <a:latin typeface="+mn-lt"/>
                          <a:ea typeface="+mn-ea"/>
                          <a:cs typeface="+mn-cs"/>
                        </a:rPr>
                        <a:t>REST does not define too much standards like SOAP.</a:t>
                      </a:r>
                      <a:endParaRPr lang="uk-UA" b="0" dirty="0"/>
                    </a:p>
                  </a:txBody>
                  <a:tcPr/>
                </a:tc>
              </a:tr>
              <a:tr h="521053">
                <a:tc>
                  <a:txBody>
                    <a:bodyPr/>
                    <a:lstStyle/>
                    <a:p>
                      <a:pPr algn="just" fontAlgn="t"/>
                      <a:r>
                        <a:rPr lang="en-US" b="0" i="0" dirty="0">
                          <a:solidFill>
                            <a:srgbClr val="000000"/>
                          </a:solidFill>
                          <a:effectLst/>
                          <a:latin typeface="verdana" panose="020B0604030504040204" pitchFamily="34" charset="0"/>
                        </a:rPr>
                        <a:t>SOAP requires more bandwidth and resource than REST.</a:t>
                      </a:r>
                    </a:p>
                  </a:txBody>
                  <a:tcPr marL="47625" marR="47625" marT="47625" marB="47625"/>
                </a:tc>
                <a:tc>
                  <a:txBody>
                    <a:bodyPr/>
                    <a:lstStyle/>
                    <a:p>
                      <a:pPr algn="just" fontAlgn="t"/>
                      <a:r>
                        <a:rPr lang="en-US" b="0" i="0" dirty="0">
                          <a:solidFill>
                            <a:srgbClr val="000000"/>
                          </a:solidFill>
                          <a:effectLst/>
                          <a:latin typeface="verdana" panose="020B0604030504040204" pitchFamily="34" charset="0"/>
                        </a:rPr>
                        <a:t>REST requires less bandwidth and resource than SOAP.</a:t>
                      </a:r>
                    </a:p>
                  </a:txBody>
                  <a:tcPr marL="47625" marR="47625" marT="47625" marB="47625"/>
                </a:tc>
              </a:tr>
              <a:tr h="521053">
                <a:tc>
                  <a:txBody>
                    <a:bodyPr/>
                    <a:lstStyle/>
                    <a:p>
                      <a:pPr algn="just" fontAlgn="t"/>
                      <a:r>
                        <a:rPr lang="en-US" b="0" i="0" dirty="0">
                          <a:solidFill>
                            <a:srgbClr val="000000"/>
                          </a:solidFill>
                          <a:effectLst/>
                          <a:latin typeface="verdana" panose="020B0604030504040204" pitchFamily="34" charset="0"/>
                        </a:rPr>
                        <a:t>SOAP defines its own security.</a:t>
                      </a:r>
                    </a:p>
                  </a:txBody>
                  <a:tcPr marL="47625" marR="47625" marT="47625" marB="47625"/>
                </a:tc>
                <a:tc>
                  <a:txBody>
                    <a:bodyPr/>
                    <a:lstStyle/>
                    <a:p>
                      <a:pPr algn="just" fontAlgn="t"/>
                      <a:r>
                        <a:rPr lang="en-US" b="0" i="0" dirty="0">
                          <a:solidFill>
                            <a:srgbClr val="000000"/>
                          </a:solidFill>
                          <a:effectLst/>
                          <a:latin typeface="verdana" panose="020B0604030504040204" pitchFamily="34" charset="0"/>
                        </a:rPr>
                        <a:t>RESTful web services inherits security measures from the underlying transport.</a:t>
                      </a:r>
                    </a:p>
                  </a:txBody>
                  <a:tcPr marL="47625" marR="47625" marT="47625" marB="47625"/>
                </a:tc>
              </a:tr>
              <a:tr h="521053">
                <a:tc>
                  <a:txBody>
                    <a:bodyPr/>
                    <a:lstStyle/>
                    <a:p>
                      <a:pPr algn="just" fontAlgn="t"/>
                      <a:r>
                        <a:rPr lang="en-US" b="0" i="0" dirty="0" smtClean="0">
                          <a:solidFill>
                            <a:srgbClr val="000000"/>
                          </a:solidFill>
                          <a:effectLst/>
                          <a:latin typeface="verdana" panose="020B0604030504040204" pitchFamily="34" charset="0"/>
                        </a:rPr>
                        <a:t>SOAP</a:t>
                      </a:r>
                      <a:r>
                        <a:rPr lang="en-US" b="0" i="0" dirty="0">
                          <a:solidFill>
                            <a:srgbClr val="000000"/>
                          </a:solidFill>
                          <a:effectLst/>
                          <a:latin typeface="verdana" panose="020B0604030504040204" pitchFamily="34" charset="0"/>
                        </a:rPr>
                        <a:t> permits XML data format only.</a:t>
                      </a:r>
                    </a:p>
                  </a:txBody>
                  <a:tcPr marL="47625" marR="47625" marT="47625" marB="47625"/>
                </a:tc>
                <a:tc>
                  <a:txBody>
                    <a:bodyPr/>
                    <a:lstStyle/>
                    <a:p>
                      <a:pPr algn="just" fontAlgn="t"/>
                      <a:r>
                        <a:rPr lang="en-US" b="0" i="0" dirty="0">
                          <a:solidFill>
                            <a:srgbClr val="000000"/>
                          </a:solidFill>
                          <a:effectLst/>
                          <a:latin typeface="verdana" panose="020B0604030504040204" pitchFamily="34" charset="0"/>
                        </a:rPr>
                        <a:t>REST permits different data format such as Plain text, HTML, XML, JSON etc.</a:t>
                      </a:r>
                    </a:p>
                  </a:txBody>
                  <a:tcPr marL="47625" marR="47625" marT="47625" marB="47625"/>
                </a:tc>
              </a:tr>
              <a:tr h="521053">
                <a:tc>
                  <a:txBody>
                    <a:bodyPr/>
                    <a:lstStyle/>
                    <a:p>
                      <a:r>
                        <a:rPr lang="en-US" sz="1800" b="0" i="0" kern="1200" dirty="0" err="1" smtClean="0">
                          <a:solidFill>
                            <a:srgbClr val="000000"/>
                          </a:solidFill>
                          <a:effectLst/>
                          <a:latin typeface="verdana" panose="020B0604030504040204" pitchFamily="34" charset="0"/>
                          <a:ea typeface="+mn-ea"/>
                          <a:cs typeface="+mn-cs"/>
                        </a:rPr>
                        <a:t>Statefull</a:t>
                      </a:r>
                      <a:endParaRPr lang="uk-UA" sz="1800" b="0" i="0" kern="1200" dirty="0">
                        <a:solidFill>
                          <a:srgbClr val="000000"/>
                        </a:solidFill>
                        <a:effectLst/>
                        <a:latin typeface="verdana" panose="020B0604030504040204" pitchFamily="34" charset="0"/>
                        <a:ea typeface="+mn-ea"/>
                        <a:cs typeface="+mn-cs"/>
                      </a:endParaRPr>
                    </a:p>
                  </a:txBody>
                  <a:tcPr/>
                </a:tc>
                <a:tc>
                  <a:txBody>
                    <a:bodyPr/>
                    <a:lstStyle/>
                    <a:p>
                      <a:r>
                        <a:rPr lang="en-US" sz="1800" b="0" i="0" kern="1200" dirty="0" smtClean="0">
                          <a:solidFill>
                            <a:srgbClr val="000000"/>
                          </a:solidFill>
                          <a:effectLst/>
                          <a:latin typeface="verdana" panose="020B0604030504040204" pitchFamily="34" charset="0"/>
                          <a:ea typeface="+mn-ea"/>
                          <a:cs typeface="+mn-cs"/>
                        </a:rPr>
                        <a:t>Stateless</a:t>
                      </a:r>
                      <a:endParaRPr lang="uk-UA" sz="1800" b="0" i="0" kern="1200" dirty="0">
                        <a:solidFill>
                          <a:srgbClr val="000000"/>
                        </a:solidFill>
                        <a:effectLst/>
                        <a:latin typeface="verdana" panose="020B0604030504040204" pitchFamily="34" charset="0"/>
                        <a:ea typeface="+mn-ea"/>
                        <a:cs typeface="+mn-cs"/>
                      </a:endParaRPr>
                    </a:p>
                  </a:txBody>
                  <a:tcPr/>
                </a:tc>
              </a:tr>
            </a:tbl>
          </a:graphicData>
        </a:graphic>
      </p:graphicFrame>
    </p:spTree>
    <p:extLst>
      <p:ext uri="{BB962C8B-B14F-4D97-AF65-F5344CB8AC3E}">
        <p14:creationId xmlns:p14="http://schemas.microsoft.com/office/powerpoint/2010/main" val="21450416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Agenda</a:t>
            </a:r>
            <a:endParaRPr lang="uk-UA" dirty="0"/>
          </a:p>
        </p:txBody>
      </p:sp>
      <p:sp>
        <p:nvSpPr>
          <p:cNvPr id="4" name="Content Placeholder 3"/>
          <p:cNvSpPr>
            <a:spLocks noGrp="1"/>
          </p:cNvSpPr>
          <p:nvPr>
            <p:ph idx="1"/>
          </p:nvPr>
        </p:nvSpPr>
        <p:spPr/>
        <p:txBody>
          <a:bodyPr>
            <a:normAutofit/>
          </a:bodyPr>
          <a:lstStyle/>
          <a:p>
            <a:r>
              <a:rPr lang="en-US" dirty="0" smtClean="0"/>
              <a:t>What is Knowledge Evaluation</a:t>
            </a:r>
          </a:p>
          <a:p>
            <a:r>
              <a:rPr lang="en-US" dirty="0" smtClean="0"/>
              <a:t>The most common KE preparation mistakes</a:t>
            </a:r>
          </a:p>
          <a:p>
            <a:r>
              <a:rPr lang="en-US" dirty="0" smtClean="0"/>
              <a:t>The most common KE answers mistakes</a:t>
            </a:r>
          </a:p>
          <a:p>
            <a:r>
              <a:rPr lang="en-US" dirty="0" smtClean="0"/>
              <a:t>Questions</a:t>
            </a:r>
            <a:endParaRPr lang="en-US" dirty="0"/>
          </a:p>
          <a:p>
            <a:endParaRPr lang="en-US" dirty="0" smtClean="0"/>
          </a:p>
        </p:txBody>
      </p:sp>
    </p:spTree>
    <p:extLst>
      <p:ext uri="{BB962C8B-B14F-4D97-AF65-F5344CB8AC3E}">
        <p14:creationId xmlns:p14="http://schemas.microsoft.com/office/powerpoint/2010/main" val="21639729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most common KE </a:t>
            </a:r>
            <a:r>
              <a:rPr lang="en-US" dirty="0" smtClean="0"/>
              <a:t>answers mistakes</a:t>
            </a:r>
            <a:endParaRPr lang="en-US" dirty="0"/>
          </a:p>
        </p:txBody>
      </p:sp>
      <p:sp>
        <p:nvSpPr>
          <p:cNvPr id="4" name="Content Placeholder 3"/>
          <p:cNvSpPr>
            <a:spLocks noGrp="1"/>
          </p:cNvSpPr>
          <p:nvPr>
            <p:ph idx="1"/>
          </p:nvPr>
        </p:nvSpPr>
        <p:spPr/>
        <p:txBody>
          <a:bodyPr>
            <a:normAutofit/>
          </a:bodyPr>
          <a:lstStyle/>
          <a:p>
            <a:pPr marL="0" indent="0">
              <a:buNone/>
            </a:pPr>
            <a:r>
              <a:rPr lang="en-US" sz="3300" b="1" dirty="0" smtClean="0"/>
              <a:t>REST principles</a:t>
            </a:r>
          </a:p>
          <a:p>
            <a:r>
              <a:rPr lang="en-US" dirty="0"/>
              <a:t>Give every “thing” an ID</a:t>
            </a:r>
          </a:p>
          <a:p>
            <a:r>
              <a:rPr lang="en-US" dirty="0"/>
              <a:t>Link things together</a:t>
            </a:r>
          </a:p>
          <a:p>
            <a:r>
              <a:rPr lang="en-US" dirty="0"/>
              <a:t>Use standard methods</a:t>
            </a:r>
          </a:p>
          <a:p>
            <a:r>
              <a:rPr lang="en-US" dirty="0"/>
              <a:t>Resources with multiple representations</a:t>
            </a:r>
          </a:p>
          <a:p>
            <a:r>
              <a:rPr lang="en-US" dirty="0"/>
              <a:t>Communicate </a:t>
            </a:r>
            <a:r>
              <a:rPr lang="en-US" dirty="0" err="1"/>
              <a:t>statelessly</a:t>
            </a:r>
            <a:endParaRPr lang="en-US" dirty="0"/>
          </a:p>
          <a:p>
            <a:pPr marL="0" indent="0">
              <a:buNone/>
            </a:pPr>
            <a:endParaRPr lang="en-US" b="1" dirty="0" smtClean="0"/>
          </a:p>
          <a:p>
            <a:endParaRPr lang="en-US" dirty="0" smtClean="0"/>
          </a:p>
          <a:p>
            <a:pPr marL="0" indent="0">
              <a:buNone/>
            </a:pPr>
            <a:endParaRPr lang="en-US" b="1" dirty="0" smtClean="0"/>
          </a:p>
          <a:p>
            <a:pPr marL="0" indent="0">
              <a:buNone/>
            </a:pPr>
            <a:endParaRPr lang="en-US" b="1" dirty="0"/>
          </a:p>
        </p:txBody>
      </p:sp>
    </p:spTree>
    <p:extLst>
      <p:ext uri="{BB962C8B-B14F-4D97-AF65-F5344CB8AC3E}">
        <p14:creationId xmlns:p14="http://schemas.microsoft.com/office/powerpoint/2010/main" val="39854452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most common KE </a:t>
            </a:r>
            <a:r>
              <a:rPr lang="en-US" dirty="0" smtClean="0"/>
              <a:t>answers mistakes</a:t>
            </a:r>
            <a:endParaRPr lang="en-US" dirty="0"/>
          </a:p>
        </p:txBody>
      </p:sp>
      <p:sp>
        <p:nvSpPr>
          <p:cNvPr id="4" name="Content Placeholder 3"/>
          <p:cNvSpPr>
            <a:spLocks noGrp="1"/>
          </p:cNvSpPr>
          <p:nvPr>
            <p:ph idx="1"/>
          </p:nvPr>
        </p:nvSpPr>
        <p:spPr/>
        <p:txBody>
          <a:bodyPr>
            <a:normAutofit/>
          </a:bodyPr>
          <a:lstStyle/>
          <a:p>
            <a:pPr marL="0" indent="0">
              <a:buNone/>
            </a:pPr>
            <a:r>
              <a:rPr lang="en-US" sz="3300" b="1" dirty="0" smtClean="0"/>
              <a:t>HATEOAS</a:t>
            </a:r>
          </a:p>
          <a:p>
            <a:pPr marL="0" indent="0">
              <a:buNone/>
            </a:pPr>
            <a:r>
              <a:rPr lang="en-US" b="1" dirty="0"/>
              <a:t>Hypermedia As The Engine Of Application State</a:t>
            </a:r>
            <a:r>
              <a:rPr lang="en-US" dirty="0"/>
              <a:t>, is a constraint of the REST application </a:t>
            </a:r>
            <a:r>
              <a:rPr lang="en-US" dirty="0" smtClean="0"/>
              <a:t>architecture. </a:t>
            </a:r>
            <a:r>
              <a:rPr lang="en-US" dirty="0"/>
              <a:t>The principle is that a client interacts with a network application entirely through hypermedia provided dynamically by application servers.</a:t>
            </a:r>
            <a:endParaRPr lang="en-US" b="1" dirty="0" smtClean="0"/>
          </a:p>
          <a:p>
            <a:endParaRPr lang="en-US" dirty="0" smtClean="0"/>
          </a:p>
          <a:p>
            <a:pPr marL="0" indent="0">
              <a:buNone/>
            </a:pPr>
            <a:endParaRPr lang="en-US" b="1" dirty="0" smtClean="0"/>
          </a:p>
          <a:p>
            <a:pPr marL="0" indent="0">
              <a:buNone/>
            </a:pPr>
            <a:endParaRPr lang="en-US" b="1" dirty="0"/>
          </a:p>
        </p:txBody>
      </p:sp>
    </p:spTree>
    <p:extLst>
      <p:ext uri="{BB962C8B-B14F-4D97-AF65-F5344CB8AC3E}">
        <p14:creationId xmlns:p14="http://schemas.microsoft.com/office/powerpoint/2010/main" val="18733096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most common KE </a:t>
            </a:r>
            <a:r>
              <a:rPr lang="en-US" dirty="0" smtClean="0"/>
              <a:t>answers mistakes</a:t>
            </a:r>
            <a:endParaRPr lang="en-US" dirty="0"/>
          </a:p>
        </p:txBody>
      </p:sp>
      <p:sp>
        <p:nvSpPr>
          <p:cNvPr id="4" name="Content Placeholder 3"/>
          <p:cNvSpPr>
            <a:spLocks noGrp="1"/>
          </p:cNvSpPr>
          <p:nvPr>
            <p:ph idx="1"/>
          </p:nvPr>
        </p:nvSpPr>
        <p:spPr/>
        <p:txBody>
          <a:bodyPr>
            <a:normAutofit fontScale="62500" lnSpcReduction="20000"/>
          </a:bodyPr>
          <a:lstStyle/>
          <a:p>
            <a:pPr marL="0" indent="0">
              <a:buNone/>
            </a:pPr>
            <a:r>
              <a:rPr lang="en-US" b="1" dirty="0" smtClean="0"/>
              <a:t>Stored Procedures</a:t>
            </a:r>
            <a:endParaRPr lang="en-US" dirty="0" smtClean="0"/>
          </a:p>
          <a:p>
            <a:pPr marL="0" indent="0">
              <a:buNone/>
            </a:pPr>
            <a:r>
              <a:rPr lang="en-US" dirty="0"/>
              <a:t>Pros:</a:t>
            </a:r>
          </a:p>
          <a:p>
            <a:r>
              <a:rPr lang="en-US" dirty="0"/>
              <a:t>One place to contain all of the business logic</a:t>
            </a:r>
          </a:p>
          <a:p>
            <a:r>
              <a:rPr lang="en-US" dirty="0"/>
              <a:t>Possibly faster applications because multiple SQL queries and such can be performed in one "round trip" to the database</a:t>
            </a:r>
          </a:p>
          <a:p>
            <a:r>
              <a:rPr lang="en-US" dirty="0"/>
              <a:t>Trivial to make use of the stored procedures from multiple applications</a:t>
            </a:r>
          </a:p>
          <a:p>
            <a:pPr marL="0" indent="0">
              <a:buNone/>
            </a:pPr>
            <a:r>
              <a:rPr lang="en-US" dirty="0"/>
              <a:t>Cons:</a:t>
            </a:r>
          </a:p>
          <a:p>
            <a:r>
              <a:rPr lang="en-US" dirty="0"/>
              <a:t>A DBA will be required for performance tuning</a:t>
            </a:r>
          </a:p>
          <a:p>
            <a:r>
              <a:rPr lang="en-US" dirty="0"/>
              <a:t>All developers will have to be very well versed in your particular SQL dialect(T-SQL, Pl/SQL, </a:t>
            </a:r>
            <a:r>
              <a:rPr lang="en-US" dirty="0" err="1"/>
              <a:t>etc</a:t>
            </a:r>
            <a:r>
              <a:rPr lang="en-US" dirty="0"/>
              <a:t>)</a:t>
            </a:r>
          </a:p>
          <a:p>
            <a:r>
              <a:rPr lang="en-US" dirty="0"/>
              <a:t>SQL code isn't as expressive and thus harder to write when covering higher level concepts that aren't really related to data</a:t>
            </a:r>
          </a:p>
          <a:p>
            <a:r>
              <a:rPr lang="en-US" dirty="0"/>
              <a:t>A lot more unnecessary load on the </a:t>
            </a:r>
            <a:r>
              <a:rPr lang="en-US" dirty="0" smtClean="0"/>
              <a:t>database</a:t>
            </a:r>
          </a:p>
          <a:p>
            <a:r>
              <a:rPr lang="en-US" dirty="0"/>
              <a:t>Databases are hard to keep in sync </a:t>
            </a:r>
            <a:endParaRPr lang="en-US" dirty="0" smtClean="0"/>
          </a:p>
          <a:p>
            <a:r>
              <a:rPr lang="en-US" dirty="0" smtClean="0"/>
              <a:t>Difficult to migrate from one database vendor to another</a:t>
            </a:r>
            <a:endParaRPr lang="en-US" dirty="0"/>
          </a:p>
          <a:p>
            <a:pPr marL="0" indent="0">
              <a:buNone/>
            </a:pPr>
            <a:endParaRPr lang="en-US" dirty="0"/>
          </a:p>
        </p:txBody>
      </p:sp>
    </p:spTree>
    <p:extLst>
      <p:ext uri="{BB962C8B-B14F-4D97-AF65-F5344CB8AC3E}">
        <p14:creationId xmlns:p14="http://schemas.microsoft.com/office/powerpoint/2010/main" val="32469271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most common KE </a:t>
            </a:r>
            <a:r>
              <a:rPr lang="en-US" dirty="0" smtClean="0"/>
              <a:t>answers mistakes</a:t>
            </a:r>
            <a:endParaRPr lang="en-US" dirty="0"/>
          </a:p>
        </p:txBody>
      </p:sp>
      <p:sp>
        <p:nvSpPr>
          <p:cNvPr id="4" name="Content Placeholder 3"/>
          <p:cNvSpPr>
            <a:spLocks noGrp="1"/>
          </p:cNvSpPr>
          <p:nvPr>
            <p:ph idx="1"/>
          </p:nvPr>
        </p:nvSpPr>
        <p:spPr/>
        <p:txBody>
          <a:bodyPr>
            <a:normAutofit/>
          </a:bodyPr>
          <a:lstStyle/>
          <a:p>
            <a:pPr marL="0" indent="0">
              <a:buNone/>
            </a:pPr>
            <a:r>
              <a:rPr lang="en-US" b="1" dirty="0" smtClean="0"/>
              <a:t>Having vs Where</a:t>
            </a:r>
          </a:p>
          <a:p>
            <a:pPr marL="0" indent="0">
              <a:buNone/>
            </a:pPr>
            <a:r>
              <a:rPr lang="en-US" b="1" dirty="0"/>
              <a:t>WHERE</a:t>
            </a:r>
            <a:r>
              <a:rPr lang="en-US" dirty="0"/>
              <a:t> clause introduces a condition on individual rows; </a:t>
            </a:r>
            <a:r>
              <a:rPr lang="en-US" b="1" dirty="0"/>
              <a:t>HAVING</a:t>
            </a:r>
            <a:r>
              <a:rPr lang="en-US" dirty="0"/>
              <a:t> clause introduces a condition on aggregations, i.e. results of selection where a single result, such as count, average, min, max, or sum, has been produced from multiple rows</a:t>
            </a:r>
            <a:endParaRPr lang="en-US" dirty="0" smtClean="0"/>
          </a:p>
          <a:p>
            <a:pPr marL="0" indent="0">
              <a:buNone/>
            </a:pPr>
            <a:endParaRPr lang="en-US" dirty="0"/>
          </a:p>
        </p:txBody>
      </p:sp>
    </p:spTree>
    <p:extLst>
      <p:ext uri="{BB962C8B-B14F-4D97-AF65-F5344CB8AC3E}">
        <p14:creationId xmlns:p14="http://schemas.microsoft.com/office/powerpoint/2010/main" val="28576682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most common KE </a:t>
            </a:r>
            <a:r>
              <a:rPr lang="en-US" dirty="0" smtClean="0"/>
              <a:t>answers mistakes</a:t>
            </a:r>
            <a:endParaRPr lang="en-US" dirty="0"/>
          </a:p>
        </p:txBody>
      </p:sp>
      <p:sp>
        <p:nvSpPr>
          <p:cNvPr id="4" name="Content Placeholder 3"/>
          <p:cNvSpPr>
            <a:spLocks noGrp="1"/>
          </p:cNvSpPr>
          <p:nvPr>
            <p:ph idx="1"/>
          </p:nvPr>
        </p:nvSpPr>
        <p:spPr/>
        <p:txBody>
          <a:bodyPr>
            <a:normAutofit/>
          </a:bodyPr>
          <a:lstStyle/>
          <a:p>
            <a:pPr marL="0" indent="0">
              <a:buNone/>
            </a:pPr>
            <a:r>
              <a:rPr lang="en-US" b="1" dirty="0" smtClean="0"/>
              <a:t>JDBC Statements</a:t>
            </a:r>
          </a:p>
          <a:p>
            <a:r>
              <a:rPr lang="en-US" dirty="0" smtClean="0"/>
              <a:t>Statement</a:t>
            </a:r>
          </a:p>
          <a:p>
            <a:r>
              <a:rPr lang="en-US" dirty="0" err="1" smtClean="0"/>
              <a:t>PreparedStatement</a:t>
            </a:r>
            <a:endParaRPr lang="en-US" dirty="0" smtClean="0"/>
          </a:p>
          <a:p>
            <a:r>
              <a:rPr lang="en-US" dirty="0" err="1" smtClean="0"/>
              <a:t>CallableStatement</a:t>
            </a:r>
            <a:endParaRPr lang="en-US" dirty="0" smtClean="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12718554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2351314"/>
            <a:ext cx="12191999" cy="1606731"/>
          </a:xfrm>
        </p:spPr>
        <p:txBody>
          <a:bodyPr>
            <a:normAutofit/>
          </a:bodyPr>
          <a:lstStyle/>
          <a:p>
            <a:pPr algn="ctr"/>
            <a:r>
              <a:rPr lang="en-US" sz="9600" dirty="0" smtClean="0"/>
              <a:t>Questions</a:t>
            </a:r>
            <a:endParaRPr lang="uk-UA" sz="9600" dirty="0"/>
          </a:p>
        </p:txBody>
      </p:sp>
    </p:spTree>
    <p:extLst>
      <p:ext uri="{BB962C8B-B14F-4D97-AF65-F5344CB8AC3E}">
        <p14:creationId xmlns:p14="http://schemas.microsoft.com/office/powerpoint/2010/main" val="24749218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 for your time</a:t>
            </a:r>
            <a:endParaRPr lang="uk-UA" dirty="0"/>
          </a:p>
        </p:txBody>
      </p:sp>
    </p:spTree>
    <p:extLst>
      <p:ext uri="{BB962C8B-B14F-4D97-AF65-F5344CB8AC3E}">
        <p14:creationId xmlns:p14="http://schemas.microsoft.com/office/powerpoint/2010/main" val="33422431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Knowledge </a:t>
            </a:r>
            <a:r>
              <a:rPr lang="en-US" dirty="0" smtClean="0"/>
              <a:t>Evaluation</a:t>
            </a:r>
            <a:endParaRPr lang="uk-UA" dirty="0"/>
          </a:p>
        </p:txBody>
      </p:sp>
      <p:sp>
        <p:nvSpPr>
          <p:cNvPr id="4" name="Content Placeholder 3"/>
          <p:cNvSpPr>
            <a:spLocks noGrp="1"/>
          </p:cNvSpPr>
          <p:nvPr>
            <p:ph idx="1"/>
          </p:nvPr>
        </p:nvSpPr>
        <p:spPr/>
        <p:txBody>
          <a:bodyPr>
            <a:normAutofit/>
          </a:bodyPr>
          <a:lstStyle/>
          <a:p>
            <a:pPr marL="0" indent="0">
              <a:buNone/>
            </a:pPr>
            <a:r>
              <a:rPr lang="en-US" b="1" dirty="0"/>
              <a:t>Knowledge evaluation </a:t>
            </a:r>
            <a:r>
              <a:rPr lang="en-US" dirty="0"/>
              <a:t>is core part of technical competency development at </a:t>
            </a:r>
            <a:r>
              <a:rPr lang="en-US" dirty="0" err="1"/>
              <a:t>Softserve</a:t>
            </a:r>
            <a:r>
              <a:rPr lang="en-US" dirty="0"/>
              <a:t>. This service is provided in a form of interview by independent external expert. The interview is conducted against certain position according to established competency model. The outcomes are presented in detailed feedback for engineer and comprehensive report for all stakeholders.</a:t>
            </a:r>
            <a:endParaRPr lang="en-US" dirty="0" smtClean="0"/>
          </a:p>
        </p:txBody>
      </p:sp>
    </p:spTree>
    <p:extLst>
      <p:ext uri="{BB962C8B-B14F-4D97-AF65-F5344CB8AC3E}">
        <p14:creationId xmlns:p14="http://schemas.microsoft.com/office/powerpoint/2010/main" val="22677753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most common KE preparation mistakes</a:t>
            </a:r>
          </a:p>
        </p:txBody>
      </p:sp>
      <p:sp>
        <p:nvSpPr>
          <p:cNvPr id="4" name="Content Placeholder 3"/>
          <p:cNvSpPr>
            <a:spLocks noGrp="1"/>
          </p:cNvSpPr>
          <p:nvPr>
            <p:ph idx="1"/>
          </p:nvPr>
        </p:nvSpPr>
        <p:spPr/>
        <p:txBody>
          <a:bodyPr>
            <a:normAutofit/>
          </a:bodyPr>
          <a:lstStyle/>
          <a:p>
            <a:pPr marL="514350" indent="-514350">
              <a:buAutoNum type="arabicPeriod"/>
            </a:pPr>
            <a:r>
              <a:rPr lang="en-US" dirty="0"/>
              <a:t>Do not take a look on knowledge model</a:t>
            </a:r>
            <a:endParaRPr lang="uk-UA" dirty="0" smtClean="0"/>
          </a:p>
          <a:p>
            <a:pPr marL="514350" indent="-514350">
              <a:buAutoNum type="arabicPeriod"/>
            </a:pPr>
            <a:r>
              <a:rPr lang="en-US" dirty="0" smtClean="0"/>
              <a:t>Prepare </a:t>
            </a:r>
            <a:r>
              <a:rPr lang="en-US" dirty="0" smtClean="0"/>
              <a:t>to pass only several areas</a:t>
            </a:r>
          </a:p>
          <a:p>
            <a:pPr marL="514350" indent="-514350">
              <a:buAutoNum type="arabicPeriod"/>
            </a:pPr>
            <a:r>
              <a:rPr lang="en-US" dirty="0" smtClean="0"/>
              <a:t>Think that KE will be passed if you attend it many </a:t>
            </a:r>
            <a:r>
              <a:rPr lang="en-US" dirty="0" smtClean="0"/>
              <a:t>times</a:t>
            </a:r>
            <a:endParaRPr lang="uk-UA" dirty="0" smtClean="0"/>
          </a:p>
          <a:p>
            <a:pPr marL="514350" indent="-514350">
              <a:buAutoNum type="arabicPeriod"/>
            </a:pPr>
            <a:r>
              <a:rPr lang="en-US" dirty="0"/>
              <a:t>Do not attend KE session or be </a:t>
            </a:r>
            <a:r>
              <a:rPr lang="en-US" dirty="0" smtClean="0"/>
              <a:t>late</a:t>
            </a:r>
            <a:endParaRPr lang="uk-UA" dirty="0" smtClean="0"/>
          </a:p>
          <a:p>
            <a:pPr marL="514350" indent="-514350">
              <a:buAutoNum type="arabicPeriod"/>
            </a:pPr>
            <a:r>
              <a:rPr lang="en-US" dirty="0" smtClean="0"/>
              <a:t>Do not try to cheat</a:t>
            </a:r>
          </a:p>
          <a:p>
            <a:pPr marL="0" indent="0">
              <a:buNone/>
            </a:pPr>
            <a:endParaRPr lang="en-US" dirty="0" smtClean="0"/>
          </a:p>
        </p:txBody>
      </p:sp>
    </p:spTree>
    <p:extLst>
      <p:ext uri="{BB962C8B-B14F-4D97-AF65-F5344CB8AC3E}">
        <p14:creationId xmlns:p14="http://schemas.microsoft.com/office/powerpoint/2010/main" val="6304760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most common KE </a:t>
            </a:r>
            <a:r>
              <a:rPr lang="en-US" dirty="0" smtClean="0"/>
              <a:t>answers mistakes</a:t>
            </a:r>
            <a:endParaRPr lang="en-US" dirty="0"/>
          </a:p>
        </p:txBody>
      </p:sp>
      <p:sp>
        <p:nvSpPr>
          <p:cNvPr id="4" name="Content Placeholder 3"/>
          <p:cNvSpPr>
            <a:spLocks noGrp="1"/>
          </p:cNvSpPr>
          <p:nvPr>
            <p:ph idx="1"/>
          </p:nvPr>
        </p:nvSpPr>
        <p:spPr/>
        <p:txBody>
          <a:bodyPr>
            <a:normAutofit/>
          </a:bodyPr>
          <a:lstStyle/>
          <a:p>
            <a:pPr marL="0" indent="0">
              <a:buNone/>
            </a:pPr>
            <a:r>
              <a:rPr lang="en-US" b="1" dirty="0" smtClean="0"/>
              <a:t>Differences between requirements types</a:t>
            </a:r>
          </a:p>
          <a:p>
            <a:r>
              <a:rPr lang="en-US" b="1" dirty="0" smtClean="0"/>
              <a:t>Functional</a:t>
            </a:r>
            <a:r>
              <a:rPr lang="en-US" dirty="0" smtClean="0"/>
              <a:t> requirements</a:t>
            </a:r>
          </a:p>
          <a:p>
            <a:r>
              <a:rPr lang="en-US" b="1" dirty="0" smtClean="0"/>
              <a:t>User</a:t>
            </a:r>
            <a:r>
              <a:rPr lang="en-US" dirty="0" smtClean="0"/>
              <a:t> requirements</a:t>
            </a:r>
          </a:p>
          <a:p>
            <a:r>
              <a:rPr lang="en-US" b="1" dirty="0" smtClean="0"/>
              <a:t>Business</a:t>
            </a:r>
            <a:r>
              <a:rPr lang="en-US" dirty="0" smtClean="0"/>
              <a:t> requirements</a:t>
            </a:r>
          </a:p>
          <a:p>
            <a:r>
              <a:rPr lang="en-US" b="1" dirty="0" smtClean="0"/>
              <a:t>Non-functional</a:t>
            </a:r>
            <a:r>
              <a:rPr lang="en-US" dirty="0" smtClean="0"/>
              <a:t> requirements</a:t>
            </a:r>
          </a:p>
        </p:txBody>
      </p:sp>
    </p:spTree>
    <p:extLst>
      <p:ext uri="{BB962C8B-B14F-4D97-AF65-F5344CB8AC3E}">
        <p14:creationId xmlns:p14="http://schemas.microsoft.com/office/powerpoint/2010/main" val="26390816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most common KE </a:t>
            </a:r>
            <a:r>
              <a:rPr lang="en-US" dirty="0" smtClean="0"/>
              <a:t>answers mistakes</a:t>
            </a:r>
            <a:endParaRPr lang="en-US" dirty="0"/>
          </a:p>
        </p:txBody>
      </p:sp>
      <p:sp>
        <p:nvSpPr>
          <p:cNvPr id="4" name="Content Placeholder 3"/>
          <p:cNvSpPr>
            <a:spLocks noGrp="1"/>
          </p:cNvSpPr>
          <p:nvPr>
            <p:ph idx="1"/>
          </p:nvPr>
        </p:nvSpPr>
        <p:spPr/>
        <p:txBody>
          <a:bodyPr>
            <a:normAutofit/>
          </a:bodyPr>
          <a:lstStyle/>
          <a:p>
            <a:pPr marL="0" indent="0">
              <a:buNone/>
            </a:pPr>
            <a:r>
              <a:rPr lang="en-US" b="1" dirty="0" err="1" smtClean="0"/>
              <a:t>IoC</a:t>
            </a:r>
            <a:r>
              <a:rPr lang="en-US" b="1" dirty="0" smtClean="0"/>
              <a:t> benefits</a:t>
            </a:r>
          </a:p>
          <a:p>
            <a:r>
              <a:rPr lang="en-US" dirty="0" smtClean="0"/>
              <a:t>Makes </a:t>
            </a:r>
            <a:r>
              <a:rPr lang="en-US" dirty="0"/>
              <a:t>it easier to test your code. Without it, the code you are testing is hard to isolate as it will be highly coupled to the rest of the system.</a:t>
            </a:r>
          </a:p>
          <a:p>
            <a:r>
              <a:rPr lang="en-US" dirty="0"/>
              <a:t>Useful when developing modular systems. You can replace components without requiring recompilation.</a:t>
            </a:r>
          </a:p>
          <a:p>
            <a:pPr marL="0" indent="0">
              <a:buNone/>
            </a:pPr>
            <a:endParaRPr lang="en-US" dirty="0" smtClean="0"/>
          </a:p>
        </p:txBody>
      </p:sp>
    </p:spTree>
    <p:extLst>
      <p:ext uri="{BB962C8B-B14F-4D97-AF65-F5344CB8AC3E}">
        <p14:creationId xmlns:p14="http://schemas.microsoft.com/office/powerpoint/2010/main" val="26283112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most common KE </a:t>
            </a:r>
            <a:r>
              <a:rPr lang="en-US" dirty="0" smtClean="0"/>
              <a:t>answers mistakes</a:t>
            </a:r>
            <a:endParaRPr lang="en-US" dirty="0"/>
          </a:p>
        </p:txBody>
      </p:sp>
      <p:sp>
        <p:nvSpPr>
          <p:cNvPr id="4" name="Content Placeholder 3"/>
          <p:cNvSpPr>
            <a:spLocks noGrp="1"/>
          </p:cNvSpPr>
          <p:nvPr>
            <p:ph idx="1"/>
          </p:nvPr>
        </p:nvSpPr>
        <p:spPr/>
        <p:txBody>
          <a:bodyPr>
            <a:normAutofit/>
          </a:bodyPr>
          <a:lstStyle/>
          <a:p>
            <a:pPr marL="0" indent="0">
              <a:buNone/>
            </a:pPr>
            <a:r>
              <a:rPr lang="en-US" b="1" dirty="0" smtClean="0"/>
              <a:t>Anti-Patterns</a:t>
            </a:r>
            <a:endParaRPr lang="en-US" dirty="0" smtClean="0"/>
          </a:p>
          <a:p>
            <a:pPr marL="0" indent="0">
              <a:buNone/>
            </a:pPr>
            <a:r>
              <a:rPr lang="en-US" dirty="0" smtClean="0"/>
              <a:t>Spaghetti code, Lasagna code, Shotgun surgery, Golden Hammer, God Object, etc.</a:t>
            </a:r>
          </a:p>
        </p:txBody>
      </p:sp>
      <p:sp>
        <p:nvSpPr>
          <p:cNvPr id="2" name="Rectangle 1"/>
          <p:cNvSpPr/>
          <p:nvPr/>
        </p:nvSpPr>
        <p:spPr>
          <a:xfrm>
            <a:off x="6526306" y="4978181"/>
            <a:ext cx="6096000" cy="646331"/>
          </a:xfrm>
          <a:prstGeom prst="rect">
            <a:avLst/>
          </a:prstGeom>
        </p:spPr>
        <p:txBody>
          <a:bodyPr>
            <a:spAutoFit/>
          </a:bodyPr>
          <a:lstStyle/>
          <a:p>
            <a:r>
              <a:rPr lang="en-US" dirty="0">
                <a:hlinkClick r:id="rId3"/>
              </a:rPr>
              <a:t>https://</a:t>
            </a:r>
            <a:r>
              <a:rPr lang="en-US" dirty="0" smtClean="0">
                <a:hlinkClick r:id="rId3"/>
              </a:rPr>
              <a:t>en.wikipedia.org/wiki/Anti-pattern</a:t>
            </a:r>
            <a:endParaRPr lang="en-US" dirty="0" smtClean="0"/>
          </a:p>
          <a:p>
            <a:endParaRPr lang="uk-UA" dirty="0"/>
          </a:p>
        </p:txBody>
      </p:sp>
    </p:spTree>
    <p:extLst>
      <p:ext uri="{BB962C8B-B14F-4D97-AF65-F5344CB8AC3E}">
        <p14:creationId xmlns:p14="http://schemas.microsoft.com/office/powerpoint/2010/main" val="29049444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most common KE </a:t>
            </a:r>
            <a:r>
              <a:rPr lang="en-US" dirty="0" smtClean="0"/>
              <a:t>answers mistakes</a:t>
            </a:r>
            <a:endParaRPr lang="en-US" dirty="0"/>
          </a:p>
        </p:txBody>
      </p:sp>
      <p:sp>
        <p:nvSpPr>
          <p:cNvPr id="4" name="Content Placeholder 3"/>
          <p:cNvSpPr>
            <a:spLocks noGrp="1"/>
          </p:cNvSpPr>
          <p:nvPr>
            <p:ph idx="1"/>
          </p:nvPr>
        </p:nvSpPr>
        <p:spPr/>
        <p:txBody>
          <a:bodyPr>
            <a:normAutofit/>
          </a:bodyPr>
          <a:lstStyle/>
          <a:p>
            <a:pPr marL="0" indent="0">
              <a:buNone/>
            </a:pPr>
            <a:r>
              <a:rPr lang="en-US" b="1" dirty="0" smtClean="0"/>
              <a:t>Class diagram</a:t>
            </a:r>
          </a:p>
          <a:p>
            <a:r>
              <a:rPr lang="en-US" dirty="0" smtClean="0"/>
              <a:t>Association </a:t>
            </a:r>
            <a:endParaRPr lang="en-US" dirty="0"/>
          </a:p>
          <a:p>
            <a:r>
              <a:rPr lang="en-US" dirty="0" smtClean="0"/>
              <a:t>Aggregation</a:t>
            </a:r>
          </a:p>
          <a:p>
            <a:r>
              <a:rPr lang="en-US" dirty="0" smtClean="0"/>
              <a:t>Composition</a:t>
            </a:r>
          </a:p>
        </p:txBody>
      </p:sp>
    </p:spTree>
    <p:extLst>
      <p:ext uri="{BB962C8B-B14F-4D97-AF65-F5344CB8AC3E}">
        <p14:creationId xmlns:p14="http://schemas.microsoft.com/office/powerpoint/2010/main" val="30456540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most common KE </a:t>
            </a:r>
            <a:r>
              <a:rPr lang="en-US" dirty="0" smtClean="0"/>
              <a:t>answers mistakes</a:t>
            </a:r>
            <a:endParaRPr lang="en-US" dirty="0"/>
          </a:p>
        </p:txBody>
      </p:sp>
      <p:sp>
        <p:nvSpPr>
          <p:cNvPr id="4" name="Content Placeholder 3"/>
          <p:cNvSpPr>
            <a:spLocks noGrp="1"/>
          </p:cNvSpPr>
          <p:nvPr>
            <p:ph idx="1"/>
          </p:nvPr>
        </p:nvSpPr>
        <p:spPr/>
        <p:txBody>
          <a:bodyPr>
            <a:normAutofit/>
          </a:bodyPr>
          <a:lstStyle/>
          <a:p>
            <a:pPr marL="0" indent="0">
              <a:buNone/>
            </a:pPr>
            <a:r>
              <a:rPr lang="en-US" b="1" dirty="0" smtClean="0"/>
              <a:t>Can we override static methods?</a:t>
            </a:r>
          </a:p>
          <a:p>
            <a:pPr marL="0" indent="0">
              <a:buNone/>
            </a:pPr>
            <a:r>
              <a:rPr lang="en-US" dirty="0" smtClean="0"/>
              <a:t>No!</a:t>
            </a:r>
          </a:p>
        </p:txBody>
      </p:sp>
    </p:spTree>
    <p:extLst>
      <p:ext uri="{BB962C8B-B14F-4D97-AF65-F5344CB8AC3E}">
        <p14:creationId xmlns:p14="http://schemas.microsoft.com/office/powerpoint/2010/main" val="1681562136"/>
      </p:ext>
    </p:extLst>
  </p:cSld>
  <p:clrMapOvr>
    <a:masterClrMapping/>
  </p:clrMapOvr>
  <p:timing>
    <p:tnLst>
      <p:par>
        <p:cTn id="1" dur="indefinite" restart="never" nodeType="tmRoot"/>
      </p:par>
    </p:tnLst>
  </p:timing>
</p:sld>
</file>

<file path=ppt/theme/theme1.xml><?xml version="1.0" encoding="utf-8"?>
<a:theme xmlns:a="http://schemas.openxmlformats.org/drawingml/2006/main" name="Title Slides Brand Panel">
  <a:themeElements>
    <a:clrScheme name="SoftServe Colors">
      <a:dk1>
        <a:srgbClr val="131515"/>
      </a:dk1>
      <a:lt1>
        <a:srgbClr val="FFFFFF"/>
      </a:lt1>
      <a:dk2>
        <a:srgbClr val="515D65"/>
      </a:dk2>
      <a:lt2>
        <a:srgbClr val="CBCECE"/>
      </a:lt2>
      <a:accent1>
        <a:srgbClr val="171B65"/>
      </a:accent1>
      <a:accent2>
        <a:srgbClr val="00B4D5"/>
      </a:accent2>
      <a:accent3>
        <a:srgbClr val="BED62F"/>
      </a:accent3>
      <a:accent4>
        <a:srgbClr val="CBCECE"/>
      </a:accent4>
      <a:accent5>
        <a:srgbClr val="F16522"/>
      </a:accent5>
      <a:accent6>
        <a:srgbClr val="515D65"/>
      </a:accent6>
      <a:hlink>
        <a:srgbClr val="00B4D5"/>
      </a:hlink>
      <a:folHlink>
        <a:srgbClr val="356A95"/>
      </a:folHlink>
    </a:clrScheme>
    <a:fontScheme name="ss">
      <a:majorFont>
        <a:latin typeface="Tahoma"/>
        <a:ea typeface=""/>
        <a:cs typeface=""/>
      </a:majorFont>
      <a:minorFont>
        <a:latin typeface="Tahoma"/>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Slides with Logo">
  <a:themeElements>
    <a:clrScheme name="SoftServe Colors">
      <a:dk1>
        <a:srgbClr val="131515"/>
      </a:dk1>
      <a:lt1>
        <a:srgbClr val="FFFFFF"/>
      </a:lt1>
      <a:dk2>
        <a:srgbClr val="515D65"/>
      </a:dk2>
      <a:lt2>
        <a:srgbClr val="CBCECE"/>
      </a:lt2>
      <a:accent1>
        <a:srgbClr val="171B65"/>
      </a:accent1>
      <a:accent2>
        <a:srgbClr val="00B4D5"/>
      </a:accent2>
      <a:accent3>
        <a:srgbClr val="BED62F"/>
      </a:accent3>
      <a:accent4>
        <a:srgbClr val="CBCECE"/>
      </a:accent4>
      <a:accent5>
        <a:srgbClr val="F16522"/>
      </a:accent5>
      <a:accent6>
        <a:srgbClr val="515D65"/>
      </a:accent6>
      <a:hlink>
        <a:srgbClr val="00B4D5"/>
      </a:hlink>
      <a:folHlink>
        <a:srgbClr val="356A95"/>
      </a:folHlink>
    </a:clrScheme>
    <a:fontScheme name="ss">
      <a:majorFont>
        <a:latin typeface="Tahoma"/>
        <a:ea typeface=""/>
        <a:cs typeface=""/>
      </a:majorFont>
      <a:minorFont>
        <a:latin typeface="Tahoma"/>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ank Slides without Logo">
  <a:themeElements>
    <a:clrScheme name="SoftServe Colors">
      <a:dk1>
        <a:srgbClr val="131515"/>
      </a:dk1>
      <a:lt1>
        <a:srgbClr val="FFFFFF"/>
      </a:lt1>
      <a:dk2>
        <a:srgbClr val="515D65"/>
      </a:dk2>
      <a:lt2>
        <a:srgbClr val="CBCECE"/>
      </a:lt2>
      <a:accent1>
        <a:srgbClr val="171B65"/>
      </a:accent1>
      <a:accent2>
        <a:srgbClr val="00B4D5"/>
      </a:accent2>
      <a:accent3>
        <a:srgbClr val="BED62F"/>
      </a:accent3>
      <a:accent4>
        <a:srgbClr val="CBCECE"/>
      </a:accent4>
      <a:accent5>
        <a:srgbClr val="F16522"/>
      </a:accent5>
      <a:accent6>
        <a:srgbClr val="515D65"/>
      </a:accent6>
      <a:hlink>
        <a:srgbClr val="00B4D5"/>
      </a:hlink>
      <a:folHlink>
        <a:srgbClr val="356A95"/>
      </a:folHlink>
    </a:clrScheme>
    <a:fontScheme name="ss">
      <a:majorFont>
        <a:latin typeface="Tahoma"/>
        <a:ea typeface=""/>
        <a:cs typeface=""/>
      </a:majorFont>
      <a:minorFont>
        <a:latin typeface="Tahoma"/>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hapter Slides">
  <a:themeElements>
    <a:clrScheme name="SoftServe Colors">
      <a:dk1>
        <a:srgbClr val="131515"/>
      </a:dk1>
      <a:lt1>
        <a:srgbClr val="FFFFFF"/>
      </a:lt1>
      <a:dk2>
        <a:srgbClr val="515D65"/>
      </a:dk2>
      <a:lt2>
        <a:srgbClr val="CBCECE"/>
      </a:lt2>
      <a:accent1>
        <a:srgbClr val="171B65"/>
      </a:accent1>
      <a:accent2>
        <a:srgbClr val="00B4D5"/>
      </a:accent2>
      <a:accent3>
        <a:srgbClr val="BED62F"/>
      </a:accent3>
      <a:accent4>
        <a:srgbClr val="CBCECE"/>
      </a:accent4>
      <a:accent5>
        <a:srgbClr val="F16522"/>
      </a:accent5>
      <a:accent6>
        <a:srgbClr val="515D65"/>
      </a:accent6>
      <a:hlink>
        <a:srgbClr val="00B4D5"/>
      </a:hlink>
      <a:folHlink>
        <a:srgbClr val="356A95"/>
      </a:folHlink>
    </a:clrScheme>
    <a:fontScheme name="ss">
      <a:majorFont>
        <a:latin typeface="Tahoma"/>
        <a:ea typeface=""/>
        <a:cs typeface=""/>
      </a:majorFont>
      <a:minorFont>
        <a:latin typeface="Tahoma"/>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Blank Slides with Logo">
  <a:themeElements>
    <a:clrScheme name="softserve_color">
      <a:dk1>
        <a:srgbClr val="171B65"/>
      </a:dk1>
      <a:lt1>
        <a:srgbClr val="FFFFFF"/>
      </a:lt1>
      <a:dk2>
        <a:srgbClr val="171B65"/>
      </a:dk2>
      <a:lt2>
        <a:srgbClr val="00B4D5"/>
      </a:lt2>
      <a:accent1>
        <a:srgbClr val="171B65"/>
      </a:accent1>
      <a:accent2>
        <a:srgbClr val="00B4D5"/>
      </a:accent2>
      <a:accent3>
        <a:srgbClr val="FFFFFF"/>
      </a:accent3>
      <a:accent4>
        <a:srgbClr val="CBCECE"/>
      </a:accent4>
      <a:accent5>
        <a:srgbClr val="515D65"/>
      </a:accent5>
      <a:accent6>
        <a:srgbClr val="BED62F"/>
      </a:accent6>
      <a:hlink>
        <a:srgbClr val="00B4D5"/>
      </a:hlink>
      <a:folHlink>
        <a:srgbClr val="356A95"/>
      </a:folHlink>
    </a:clrScheme>
    <a:fontScheme name="ss">
      <a:majorFont>
        <a:latin typeface="Tahoma"/>
        <a:ea typeface=""/>
        <a:cs typeface=""/>
      </a:majorFont>
      <a:minorFont>
        <a:latin typeface="Tahoma"/>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4356</TotalTime>
  <Words>1039</Words>
  <Application>Microsoft Office PowerPoint</Application>
  <PresentationFormat>Widescreen</PresentationFormat>
  <Paragraphs>203</Paragraphs>
  <Slides>26</Slides>
  <Notes>23</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26</vt:i4>
      </vt:variant>
    </vt:vector>
  </HeadingPairs>
  <TitlesOfParts>
    <vt:vector size="36" baseType="lpstr">
      <vt:lpstr>Arial</vt:lpstr>
      <vt:lpstr>Calibri</vt:lpstr>
      <vt:lpstr>Consolas</vt:lpstr>
      <vt:lpstr>Tahoma</vt:lpstr>
      <vt:lpstr>verdana</vt:lpstr>
      <vt:lpstr>Title Slides Brand Panel</vt:lpstr>
      <vt:lpstr>Blank Slides with Logo</vt:lpstr>
      <vt:lpstr>Blank Slides without Logo</vt:lpstr>
      <vt:lpstr>Chapter Slides</vt:lpstr>
      <vt:lpstr>1_Blank Slides with Logo</vt:lpstr>
      <vt:lpstr>The most common KE mistakes</vt:lpstr>
      <vt:lpstr>Agenda</vt:lpstr>
      <vt:lpstr>What is Knowledge Evaluation</vt:lpstr>
      <vt:lpstr>The most common KE preparation mistakes</vt:lpstr>
      <vt:lpstr>The most common KE answers mistakes</vt:lpstr>
      <vt:lpstr>The most common KE answers mistakes</vt:lpstr>
      <vt:lpstr>The most common KE answers mistakes</vt:lpstr>
      <vt:lpstr>The most common KE answers mistakes</vt:lpstr>
      <vt:lpstr>The most common KE answers mistakes</vt:lpstr>
      <vt:lpstr>The most common KE answers mistakes</vt:lpstr>
      <vt:lpstr>The most common KE answers mistakes</vt:lpstr>
      <vt:lpstr>The most common KE answers mistakes</vt:lpstr>
      <vt:lpstr>The most common KE answers mistakes</vt:lpstr>
      <vt:lpstr>The most common KE answers mistakes</vt:lpstr>
      <vt:lpstr>The most common KE answers mistakes</vt:lpstr>
      <vt:lpstr>The most common KE answers mistakes</vt:lpstr>
      <vt:lpstr>The most common KE answers mistakes</vt:lpstr>
      <vt:lpstr>The most common KE answers mistakes</vt:lpstr>
      <vt:lpstr>The most common KE answers mistakes</vt:lpstr>
      <vt:lpstr>The most common KE answers mistakes</vt:lpstr>
      <vt:lpstr>The most common KE answers mistakes</vt:lpstr>
      <vt:lpstr>The most common KE answers mistakes</vt:lpstr>
      <vt:lpstr>The most common KE answers mistakes</vt:lpstr>
      <vt:lpstr>The most common KE answers mistakes</vt:lpstr>
      <vt:lpstr>Questions</vt:lpstr>
      <vt:lpstr>Thanks for your time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Andrew</dc:creator>
  <cp:lastModifiedBy>Anton Shykhmat</cp:lastModifiedBy>
  <cp:revision>214</cp:revision>
  <dcterms:created xsi:type="dcterms:W3CDTF">2015-09-10T13:48:25Z</dcterms:created>
  <dcterms:modified xsi:type="dcterms:W3CDTF">2017-05-18T09:28:14Z</dcterms:modified>
</cp:coreProperties>
</file>